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98" r:id="rId2"/>
  </p:sldMasterIdLst>
  <p:notesMasterIdLst>
    <p:notesMasterId r:id="rId13"/>
  </p:notesMasterIdLst>
  <p:sldIdLst>
    <p:sldId id="257" r:id="rId3"/>
    <p:sldId id="276" r:id="rId4"/>
    <p:sldId id="280" r:id="rId5"/>
    <p:sldId id="272" r:id="rId6"/>
    <p:sldId id="284" r:id="rId7"/>
    <p:sldId id="279" r:id="rId8"/>
    <p:sldId id="285" r:id="rId9"/>
    <p:sldId id="277" r:id="rId10"/>
    <p:sldId id="273"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Freehand521 BT" panose="03080802030307080304" pitchFamily="66" charset="0"/>
      <p:regular r:id="rId18"/>
    </p:embeddedFont>
    <p:embeddedFont>
      <p:font typeface="Cambria Math" panose="02040503050406030204" pitchFamily="18"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8F1"/>
    <a:srgbClr val="D1D9EF"/>
    <a:srgbClr val="D1D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4660"/>
  </p:normalViewPr>
  <p:slideViewPr>
    <p:cSldViewPr snapToGrid="0">
      <p:cViewPr varScale="1">
        <p:scale>
          <a:sx n="68" d="100"/>
          <a:sy n="68" d="100"/>
        </p:scale>
        <p:origin x="748"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206F1-5A4F-4394-8CF2-E425CA9616B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B84237B-63FB-4237-85E9-5924283C604D}">
      <dgm:prSet phldrT="[Text]"/>
      <dgm:spPr/>
      <dgm:t>
        <a:bodyPr/>
        <a:lstStyle/>
        <a:p>
          <a:r>
            <a:rPr lang="en-US" dirty="0" smtClean="0"/>
            <a:t>Introduction</a:t>
          </a:r>
          <a:endParaRPr lang="en-US" dirty="0"/>
        </a:p>
      </dgm:t>
    </dgm:pt>
    <dgm:pt modelId="{C99DDE10-91E7-4A2B-9F71-163FE864F473}" type="parTrans" cxnId="{13AB5F12-9CFB-4EE3-9F90-8E9DEC07A11F}">
      <dgm:prSet/>
      <dgm:spPr/>
      <dgm:t>
        <a:bodyPr/>
        <a:lstStyle/>
        <a:p>
          <a:endParaRPr lang="en-US"/>
        </a:p>
      </dgm:t>
    </dgm:pt>
    <dgm:pt modelId="{36E3DB7C-9936-4197-80A1-13119A5E2CE1}" type="sibTrans" cxnId="{13AB5F12-9CFB-4EE3-9F90-8E9DEC07A11F}">
      <dgm:prSet/>
      <dgm:spPr/>
      <dgm:t>
        <a:bodyPr/>
        <a:lstStyle/>
        <a:p>
          <a:endParaRPr lang="en-US"/>
        </a:p>
      </dgm:t>
    </dgm:pt>
    <dgm:pt modelId="{623CAE3F-1538-4528-B47F-283C87A59335}">
      <dgm:prSet phldrT="[Text]"/>
      <dgm:spPr/>
      <dgm:t>
        <a:bodyPr/>
        <a:lstStyle/>
        <a:p>
          <a:r>
            <a:rPr lang="en-US" dirty="0" smtClean="0"/>
            <a:t>Data Preparation</a:t>
          </a:r>
          <a:endParaRPr lang="en-US" dirty="0"/>
        </a:p>
      </dgm:t>
    </dgm:pt>
    <dgm:pt modelId="{C15D329F-DCD3-47DC-B3B8-7E5594BFA838}" type="parTrans" cxnId="{3588FE52-5EEB-4AD5-ADBC-E51075CD7708}">
      <dgm:prSet/>
      <dgm:spPr/>
      <dgm:t>
        <a:bodyPr/>
        <a:lstStyle/>
        <a:p>
          <a:endParaRPr lang="en-US"/>
        </a:p>
      </dgm:t>
    </dgm:pt>
    <dgm:pt modelId="{6D0D60B0-E565-461B-998F-2656BFFF9BCD}" type="sibTrans" cxnId="{3588FE52-5EEB-4AD5-ADBC-E51075CD7708}">
      <dgm:prSet/>
      <dgm:spPr/>
      <dgm:t>
        <a:bodyPr/>
        <a:lstStyle/>
        <a:p>
          <a:endParaRPr lang="en-US"/>
        </a:p>
      </dgm:t>
    </dgm:pt>
    <dgm:pt modelId="{D3BB044E-7750-4E2B-BC09-4FEB65F39FC0}">
      <dgm:prSet phldrT="[Text]"/>
      <dgm:spPr/>
      <dgm:t>
        <a:bodyPr/>
        <a:lstStyle/>
        <a:p>
          <a:r>
            <a:rPr lang="en-US" dirty="0" smtClean="0"/>
            <a:t>Exploratory Data Analysis (EDA)</a:t>
          </a:r>
          <a:endParaRPr lang="en-US" dirty="0"/>
        </a:p>
      </dgm:t>
    </dgm:pt>
    <dgm:pt modelId="{49810870-FF4A-480D-B5D8-5C4BD3355C42}" type="parTrans" cxnId="{EAC9C70C-8D95-4FDC-8C8E-0A55D5252B65}">
      <dgm:prSet/>
      <dgm:spPr/>
      <dgm:t>
        <a:bodyPr/>
        <a:lstStyle/>
        <a:p>
          <a:endParaRPr lang="en-US"/>
        </a:p>
      </dgm:t>
    </dgm:pt>
    <dgm:pt modelId="{9ABF483D-A5D8-4187-A661-30011D25E41D}" type="sibTrans" cxnId="{EAC9C70C-8D95-4FDC-8C8E-0A55D5252B65}">
      <dgm:prSet/>
      <dgm:spPr/>
      <dgm:t>
        <a:bodyPr/>
        <a:lstStyle/>
        <a:p>
          <a:endParaRPr lang="en-US"/>
        </a:p>
      </dgm:t>
    </dgm:pt>
    <dgm:pt modelId="{96BB8C16-E8A4-4FA9-9B5C-25845741E51D}">
      <dgm:prSet phldrT="[Text]"/>
      <dgm:spPr/>
      <dgm:t>
        <a:bodyPr/>
        <a:lstStyle/>
        <a:p>
          <a:r>
            <a:rPr lang="en-US" dirty="0" smtClean="0"/>
            <a:t>Feature Engineering</a:t>
          </a:r>
          <a:endParaRPr lang="en-US" dirty="0"/>
        </a:p>
      </dgm:t>
    </dgm:pt>
    <dgm:pt modelId="{D9255059-0769-4E59-94B8-FC14A1A9785C}" type="parTrans" cxnId="{4122F3C8-B556-46C9-94CA-75B2BF141BE1}">
      <dgm:prSet/>
      <dgm:spPr/>
      <dgm:t>
        <a:bodyPr/>
        <a:lstStyle/>
        <a:p>
          <a:endParaRPr lang="en-US"/>
        </a:p>
      </dgm:t>
    </dgm:pt>
    <dgm:pt modelId="{F2BDE326-550F-472B-99BF-8F41E8DC24FD}" type="sibTrans" cxnId="{4122F3C8-B556-46C9-94CA-75B2BF141BE1}">
      <dgm:prSet/>
      <dgm:spPr/>
      <dgm:t>
        <a:bodyPr/>
        <a:lstStyle/>
        <a:p>
          <a:endParaRPr lang="en-US"/>
        </a:p>
      </dgm:t>
    </dgm:pt>
    <dgm:pt modelId="{5EE14885-B467-4F8B-9260-26B0C1792653}">
      <dgm:prSet phldrT="[Text]"/>
      <dgm:spPr/>
      <dgm:t>
        <a:bodyPr/>
        <a:lstStyle/>
        <a:p>
          <a:r>
            <a:rPr lang="en-US" dirty="0" smtClean="0"/>
            <a:t>Machine Learning Workflow</a:t>
          </a:r>
          <a:endParaRPr lang="en-US" dirty="0"/>
        </a:p>
      </dgm:t>
    </dgm:pt>
    <dgm:pt modelId="{01162837-7394-4B93-A331-16FEA987A8B4}" type="parTrans" cxnId="{355212E8-7638-4E55-BBD3-ABCC1F1D1423}">
      <dgm:prSet/>
      <dgm:spPr/>
      <dgm:t>
        <a:bodyPr/>
        <a:lstStyle/>
        <a:p>
          <a:endParaRPr lang="en-US"/>
        </a:p>
      </dgm:t>
    </dgm:pt>
    <dgm:pt modelId="{BF28741B-21A1-45F3-BE4A-A758C9753038}" type="sibTrans" cxnId="{355212E8-7638-4E55-BBD3-ABCC1F1D1423}">
      <dgm:prSet/>
      <dgm:spPr/>
      <dgm:t>
        <a:bodyPr/>
        <a:lstStyle/>
        <a:p>
          <a:endParaRPr lang="en-US"/>
        </a:p>
      </dgm:t>
    </dgm:pt>
    <dgm:pt modelId="{F3F71723-00B4-4D9B-9550-AD4C2D8140AD}">
      <dgm:prSet phldrT="[Text]"/>
      <dgm:spPr/>
      <dgm:t>
        <a:bodyPr/>
        <a:lstStyle/>
        <a:p>
          <a:r>
            <a:rPr lang="en-US" dirty="0" smtClean="0"/>
            <a:t>Web App Development</a:t>
          </a:r>
          <a:endParaRPr lang="en-US" dirty="0"/>
        </a:p>
      </dgm:t>
    </dgm:pt>
    <dgm:pt modelId="{94227257-988D-4D7A-A4A2-CDC889E15459}" type="parTrans" cxnId="{FB65FE9F-23DA-4D29-9029-CDE3D835E02D}">
      <dgm:prSet/>
      <dgm:spPr/>
      <dgm:t>
        <a:bodyPr/>
        <a:lstStyle/>
        <a:p>
          <a:endParaRPr lang="en-US"/>
        </a:p>
      </dgm:t>
    </dgm:pt>
    <dgm:pt modelId="{3F9EA67F-64B8-4332-AE31-B664D002173A}" type="sibTrans" cxnId="{FB65FE9F-23DA-4D29-9029-CDE3D835E02D}">
      <dgm:prSet/>
      <dgm:spPr/>
      <dgm:t>
        <a:bodyPr/>
        <a:lstStyle/>
        <a:p>
          <a:endParaRPr lang="en-US"/>
        </a:p>
      </dgm:t>
    </dgm:pt>
    <dgm:pt modelId="{EA667B2F-5F1B-423B-816C-743304873801}">
      <dgm:prSet phldrT="[Text]"/>
      <dgm:spPr/>
      <dgm:t>
        <a:bodyPr/>
        <a:lstStyle/>
        <a:p>
          <a:r>
            <a:rPr lang="en-US" dirty="0" smtClean="0"/>
            <a:t>Conclusion and Future Work</a:t>
          </a:r>
          <a:endParaRPr lang="en-US" dirty="0"/>
        </a:p>
      </dgm:t>
    </dgm:pt>
    <dgm:pt modelId="{8EC92E27-1B63-47B9-B5AD-97344D6B8F6B}" type="parTrans" cxnId="{7BF89BC6-458E-46A8-93AD-F59ECBC4947C}">
      <dgm:prSet/>
      <dgm:spPr/>
      <dgm:t>
        <a:bodyPr/>
        <a:lstStyle/>
        <a:p>
          <a:endParaRPr lang="en-US"/>
        </a:p>
      </dgm:t>
    </dgm:pt>
    <dgm:pt modelId="{D8F7460F-FE3B-4610-A887-AA33DE804FEF}" type="sibTrans" cxnId="{7BF89BC6-458E-46A8-93AD-F59ECBC4947C}">
      <dgm:prSet/>
      <dgm:spPr/>
      <dgm:t>
        <a:bodyPr/>
        <a:lstStyle/>
        <a:p>
          <a:endParaRPr lang="en-US"/>
        </a:p>
      </dgm:t>
    </dgm:pt>
    <dgm:pt modelId="{500B28DB-9DFB-4309-80B1-E3B8678429E7}">
      <dgm:prSet phldrT="[Text]"/>
      <dgm:spPr/>
      <dgm:t>
        <a:bodyPr/>
        <a:lstStyle/>
        <a:p>
          <a:r>
            <a:rPr lang="en-US" dirty="0" smtClean="0"/>
            <a:t>Results</a:t>
          </a:r>
          <a:endParaRPr lang="en-US" dirty="0"/>
        </a:p>
      </dgm:t>
    </dgm:pt>
    <dgm:pt modelId="{321C8EB7-D795-4E85-95A9-D5B41A1903DF}" type="parTrans" cxnId="{3A05C02C-2613-4BA3-8BCA-2215A7211354}">
      <dgm:prSet/>
      <dgm:spPr/>
      <dgm:t>
        <a:bodyPr/>
        <a:lstStyle/>
        <a:p>
          <a:endParaRPr lang="en-US"/>
        </a:p>
      </dgm:t>
    </dgm:pt>
    <dgm:pt modelId="{36928DA1-B646-4A5F-8D48-03498BBB5038}" type="sibTrans" cxnId="{3A05C02C-2613-4BA3-8BCA-2215A7211354}">
      <dgm:prSet/>
      <dgm:spPr/>
      <dgm:t>
        <a:bodyPr/>
        <a:lstStyle/>
        <a:p>
          <a:endParaRPr lang="en-US"/>
        </a:p>
      </dgm:t>
    </dgm:pt>
    <dgm:pt modelId="{0FCA00A5-AFE1-43E8-A88B-8DD954A1E332}" type="pres">
      <dgm:prSet presAssocID="{1ED206F1-5A4F-4394-8CF2-E425CA9616BD}" presName="Name0" presStyleCnt="0">
        <dgm:presLayoutVars>
          <dgm:dir/>
          <dgm:animLvl val="lvl"/>
          <dgm:resizeHandles val="exact"/>
        </dgm:presLayoutVars>
      </dgm:prSet>
      <dgm:spPr/>
      <dgm:t>
        <a:bodyPr/>
        <a:lstStyle/>
        <a:p>
          <a:endParaRPr lang="en-US"/>
        </a:p>
      </dgm:t>
    </dgm:pt>
    <dgm:pt modelId="{773688FE-96FC-4CC8-B21F-FFAEC8BD73AC}" type="pres">
      <dgm:prSet presAssocID="{6B84237B-63FB-4237-85E9-5924283C604D}" presName="linNode" presStyleCnt="0"/>
      <dgm:spPr/>
    </dgm:pt>
    <dgm:pt modelId="{CC57E674-079E-4C9E-9906-5CF7B0DC5C96}" type="pres">
      <dgm:prSet presAssocID="{6B84237B-63FB-4237-85E9-5924283C604D}" presName="parentText" presStyleLbl="node1" presStyleIdx="0" presStyleCnt="8">
        <dgm:presLayoutVars>
          <dgm:chMax val="1"/>
          <dgm:bulletEnabled val="1"/>
        </dgm:presLayoutVars>
      </dgm:prSet>
      <dgm:spPr/>
      <dgm:t>
        <a:bodyPr/>
        <a:lstStyle/>
        <a:p>
          <a:endParaRPr lang="en-US"/>
        </a:p>
      </dgm:t>
    </dgm:pt>
    <dgm:pt modelId="{2FDF0D3B-A843-436A-92BF-E15A99C5A198}" type="pres">
      <dgm:prSet presAssocID="{36E3DB7C-9936-4197-80A1-13119A5E2CE1}" presName="sp" presStyleCnt="0"/>
      <dgm:spPr/>
    </dgm:pt>
    <dgm:pt modelId="{8A0D8531-8629-4103-8B76-5EA206DAB7B0}" type="pres">
      <dgm:prSet presAssocID="{623CAE3F-1538-4528-B47F-283C87A59335}" presName="linNode" presStyleCnt="0"/>
      <dgm:spPr/>
    </dgm:pt>
    <dgm:pt modelId="{A3448962-8537-49C3-B65E-EE1D894C562E}" type="pres">
      <dgm:prSet presAssocID="{623CAE3F-1538-4528-B47F-283C87A59335}" presName="parentText" presStyleLbl="node1" presStyleIdx="1" presStyleCnt="8" custLinFactNeighborX="45974" custLinFactNeighborY="-3185">
        <dgm:presLayoutVars>
          <dgm:chMax val="1"/>
          <dgm:bulletEnabled val="1"/>
        </dgm:presLayoutVars>
      </dgm:prSet>
      <dgm:spPr/>
      <dgm:t>
        <a:bodyPr/>
        <a:lstStyle/>
        <a:p>
          <a:endParaRPr lang="en-US"/>
        </a:p>
      </dgm:t>
    </dgm:pt>
    <dgm:pt modelId="{5D985AB9-DA21-4688-B4AA-9AB93BA1BFF4}" type="pres">
      <dgm:prSet presAssocID="{6D0D60B0-E565-461B-998F-2656BFFF9BCD}" presName="sp" presStyleCnt="0"/>
      <dgm:spPr/>
    </dgm:pt>
    <dgm:pt modelId="{EAEC8AB5-6244-4455-B3FC-F52B2FB307D7}" type="pres">
      <dgm:prSet presAssocID="{D3BB044E-7750-4E2B-BC09-4FEB65F39FC0}" presName="linNode" presStyleCnt="0"/>
      <dgm:spPr/>
    </dgm:pt>
    <dgm:pt modelId="{20C18220-7151-4264-965B-C7E4AD7EEAE6}" type="pres">
      <dgm:prSet presAssocID="{D3BB044E-7750-4E2B-BC09-4FEB65F39FC0}" presName="parentText" presStyleLbl="node1" presStyleIdx="2" presStyleCnt="8">
        <dgm:presLayoutVars>
          <dgm:chMax val="1"/>
          <dgm:bulletEnabled val="1"/>
        </dgm:presLayoutVars>
      </dgm:prSet>
      <dgm:spPr/>
      <dgm:t>
        <a:bodyPr/>
        <a:lstStyle/>
        <a:p>
          <a:endParaRPr lang="en-US"/>
        </a:p>
      </dgm:t>
    </dgm:pt>
    <dgm:pt modelId="{78DAB884-A862-4741-A58B-B68E71FB1F2A}" type="pres">
      <dgm:prSet presAssocID="{9ABF483D-A5D8-4187-A661-30011D25E41D}" presName="sp" presStyleCnt="0"/>
      <dgm:spPr/>
    </dgm:pt>
    <dgm:pt modelId="{61547999-1432-4B82-AA92-8ABA748D8D3B}" type="pres">
      <dgm:prSet presAssocID="{96BB8C16-E8A4-4FA9-9B5C-25845741E51D}" presName="linNode" presStyleCnt="0"/>
      <dgm:spPr/>
    </dgm:pt>
    <dgm:pt modelId="{0D6C00F0-316E-434C-825E-539076C7A7C5}" type="pres">
      <dgm:prSet presAssocID="{96BB8C16-E8A4-4FA9-9B5C-25845741E51D}" presName="parentText" presStyleLbl="node1" presStyleIdx="3" presStyleCnt="8" custLinFactNeighborX="45228" custLinFactNeighborY="357">
        <dgm:presLayoutVars>
          <dgm:chMax val="1"/>
          <dgm:bulletEnabled val="1"/>
        </dgm:presLayoutVars>
      </dgm:prSet>
      <dgm:spPr/>
      <dgm:t>
        <a:bodyPr/>
        <a:lstStyle/>
        <a:p>
          <a:endParaRPr lang="en-US"/>
        </a:p>
      </dgm:t>
    </dgm:pt>
    <dgm:pt modelId="{B4DA2C4A-B5B6-4A47-A52F-2278CD09E487}" type="pres">
      <dgm:prSet presAssocID="{F2BDE326-550F-472B-99BF-8F41E8DC24FD}" presName="sp" presStyleCnt="0"/>
      <dgm:spPr/>
    </dgm:pt>
    <dgm:pt modelId="{0EAE3645-47E5-4E65-AEAF-9DF90A5E6018}" type="pres">
      <dgm:prSet presAssocID="{5EE14885-B467-4F8B-9260-26B0C1792653}" presName="linNode" presStyleCnt="0"/>
      <dgm:spPr/>
    </dgm:pt>
    <dgm:pt modelId="{48FE91FB-E6E1-4253-AF17-414C3E9DB0AE}" type="pres">
      <dgm:prSet presAssocID="{5EE14885-B467-4F8B-9260-26B0C1792653}" presName="parentText" presStyleLbl="node1" presStyleIdx="4" presStyleCnt="8">
        <dgm:presLayoutVars>
          <dgm:chMax val="1"/>
          <dgm:bulletEnabled val="1"/>
        </dgm:presLayoutVars>
      </dgm:prSet>
      <dgm:spPr/>
      <dgm:t>
        <a:bodyPr/>
        <a:lstStyle/>
        <a:p>
          <a:endParaRPr lang="en-US"/>
        </a:p>
      </dgm:t>
    </dgm:pt>
    <dgm:pt modelId="{9DA7C749-261D-469D-A88B-4C56CC3179BA}" type="pres">
      <dgm:prSet presAssocID="{BF28741B-21A1-45F3-BE4A-A758C9753038}" presName="sp" presStyleCnt="0"/>
      <dgm:spPr/>
    </dgm:pt>
    <dgm:pt modelId="{352841C6-2A37-4A74-AB02-8911CEE15D65}" type="pres">
      <dgm:prSet presAssocID="{500B28DB-9DFB-4309-80B1-E3B8678429E7}" presName="linNode" presStyleCnt="0"/>
      <dgm:spPr/>
    </dgm:pt>
    <dgm:pt modelId="{02A82716-B1C1-4D75-9DCB-E40DF6562F52}" type="pres">
      <dgm:prSet presAssocID="{500B28DB-9DFB-4309-80B1-E3B8678429E7}" presName="parentText" presStyleLbl="node1" presStyleIdx="5" presStyleCnt="8" custLinFactNeighborX="47098" custLinFactNeighborY="-1588">
        <dgm:presLayoutVars>
          <dgm:chMax val="1"/>
          <dgm:bulletEnabled val="1"/>
        </dgm:presLayoutVars>
      </dgm:prSet>
      <dgm:spPr/>
      <dgm:t>
        <a:bodyPr/>
        <a:lstStyle/>
        <a:p>
          <a:endParaRPr lang="en-US"/>
        </a:p>
      </dgm:t>
    </dgm:pt>
    <dgm:pt modelId="{587D6F7F-E901-4F87-BDC8-D46B44D325F0}" type="pres">
      <dgm:prSet presAssocID="{36928DA1-B646-4A5F-8D48-03498BBB5038}" presName="sp" presStyleCnt="0"/>
      <dgm:spPr/>
    </dgm:pt>
    <dgm:pt modelId="{A418B0ED-4375-40FC-B95F-86B6410B1500}" type="pres">
      <dgm:prSet presAssocID="{F3F71723-00B4-4D9B-9550-AD4C2D8140AD}" presName="linNode" presStyleCnt="0"/>
      <dgm:spPr/>
    </dgm:pt>
    <dgm:pt modelId="{50EF76BC-9D9B-46A2-A57B-50B6A75AB9AC}" type="pres">
      <dgm:prSet presAssocID="{F3F71723-00B4-4D9B-9550-AD4C2D8140AD}" presName="parentText" presStyleLbl="node1" presStyleIdx="6" presStyleCnt="8" custLinFactNeighborX="789" custLinFactNeighborY="-1592">
        <dgm:presLayoutVars>
          <dgm:chMax val="1"/>
          <dgm:bulletEnabled val="1"/>
        </dgm:presLayoutVars>
      </dgm:prSet>
      <dgm:spPr/>
      <dgm:t>
        <a:bodyPr/>
        <a:lstStyle/>
        <a:p>
          <a:endParaRPr lang="en-US"/>
        </a:p>
      </dgm:t>
    </dgm:pt>
    <dgm:pt modelId="{9C9C72A5-040F-497D-9D51-1BE8D7F42E56}" type="pres">
      <dgm:prSet presAssocID="{3F9EA67F-64B8-4332-AE31-B664D002173A}" presName="sp" presStyleCnt="0"/>
      <dgm:spPr/>
    </dgm:pt>
    <dgm:pt modelId="{24B4DF25-CEE2-4661-9977-3BE77FDE51EE}" type="pres">
      <dgm:prSet presAssocID="{EA667B2F-5F1B-423B-816C-743304873801}" presName="linNode" presStyleCnt="0"/>
      <dgm:spPr/>
    </dgm:pt>
    <dgm:pt modelId="{9B5D1D69-7725-48CA-902B-336296C8DE43}" type="pres">
      <dgm:prSet presAssocID="{EA667B2F-5F1B-423B-816C-743304873801}" presName="parentText" presStyleLbl="node1" presStyleIdx="7" presStyleCnt="8" custLinFactNeighborX="47438">
        <dgm:presLayoutVars>
          <dgm:chMax val="1"/>
          <dgm:bulletEnabled val="1"/>
        </dgm:presLayoutVars>
      </dgm:prSet>
      <dgm:spPr/>
      <dgm:t>
        <a:bodyPr/>
        <a:lstStyle/>
        <a:p>
          <a:endParaRPr lang="en-US"/>
        </a:p>
      </dgm:t>
    </dgm:pt>
  </dgm:ptLst>
  <dgm:cxnLst>
    <dgm:cxn modelId="{EAC9C70C-8D95-4FDC-8C8E-0A55D5252B65}" srcId="{1ED206F1-5A4F-4394-8CF2-E425CA9616BD}" destId="{D3BB044E-7750-4E2B-BC09-4FEB65F39FC0}" srcOrd="2" destOrd="0" parTransId="{49810870-FF4A-480D-B5D8-5C4BD3355C42}" sibTransId="{9ABF483D-A5D8-4187-A661-30011D25E41D}"/>
    <dgm:cxn modelId="{3C8D3B12-42C1-4A13-BCE7-3EA643C2660C}" type="presOf" srcId="{D3BB044E-7750-4E2B-BC09-4FEB65F39FC0}" destId="{20C18220-7151-4264-965B-C7E4AD7EEAE6}" srcOrd="0" destOrd="0" presId="urn:microsoft.com/office/officeart/2005/8/layout/vList5"/>
    <dgm:cxn modelId="{13AB5F12-9CFB-4EE3-9F90-8E9DEC07A11F}" srcId="{1ED206F1-5A4F-4394-8CF2-E425CA9616BD}" destId="{6B84237B-63FB-4237-85E9-5924283C604D}" srcOrd="0" destOrd="0" parTransId="{C99DDE10-91E7-4A2B-9F71-163FE864F473}" sibTransId="{36E3DB7C-9936-4197-80A1-13119A5E2CE1}"/>
    <dgm:cxn modelId="{FB65FE9F-23DA-4D29-9029-CDE3D835E02D}" srcId="{1ED206F1-5A4F-4394-8CF2-E425CA9616BD}" destId="{F3F71723-00B4-4D9B-9550-AD4C2D8140AD}" srcOrd="6" destOrd="0" parTransId="{94227257-988D-4D7A-A4A2-CDC889E15459}" sibTransId="{3F9EA67F-64B8-4332-AE31-B664D002173A}"/>
    <dgm:cxn modelId="{3588FE52-5EEB-4AD5-ADBC-E51075CD7708}" srcId="{1ED206F1-5A4F-4394-8CF2-E425CA9616BD}" destId="{623CAE3F-1538-4528-B47F-283C87A59335}" srcOrd="1" destOrd="0" parTransId="{C15D329F-DCD3-47DC-B3B8-7E5594BFA838}" sibTransId="{6D0D60B0-E565-461B-998F-2656BFFF9BCD}"/>
    <dgm:cxn modelId="{7BF89BC6-458E-46A8-93AD-F59ECBC4947C}" srcId="{1ED206F1-5A4F-4394-8CF2-E425CA9616BD}" destId="{EA667B2F-5F1B-423B-816C-743304873801}" srcOrd="7" destOrd="0" parTransId="{8EC92E27-1B63-47B9-B5AD-97344D6B8F6B}" sibTransId="{D8F7460F-FE3B-4610-A887-AA33DE804FEF}"/>
    <dgm:cxn modelId="{3A05C02C-2613-4BA3-8BCA-2215A7211354}" srcId="{1ED206F1-5A4F-4394-8CF2-E425CA9616BD}" destId="{500B28DB-9DFB-4309-80B1-E3B8678429E7}" srcOrd="5" destOrd="0" parTransId="{321C8EB7-D795-4E85-95A9-D5B41A1903DF}" sibTransId="{36928DA1-B646-4A5F-8D48-03498BBB5038}"/>
    <dgm:cxn modelId="{9A4EFAA3-C265-4E03-A6E9-6D6EE0918B36}" type="presOf" srcId="{623CAE3F-1538-4528-B47F-283C87A59335}" destId="{A3448962-8537-49C3-B65E-EE1D894C562E}" srcOrd="0" destOrd="0" presId="urn:microsoft.com/office/officeart/2005/8/layout/vList5"/>
    <dgm:cxn modelId="{144CCE5A-18D9-4279-926F-9290A9175BD7}" type="presOf" srcId="{500B28DB-9DFB-4309-80B1-E3B8678429E7}" destId="{02A82716-B1C1-4D75-9DCB-E40DF6562F52}" srcOrd="0" destOrd="0" presId="urn:microsoft.com/office/officeart/2005/8/layout/vList5"/>
    <dgm:cxn modelId="{2BE19B34-7BBC-4594-969B-5632D2FBE6A7}" type="presOf" srcId="{96BB8C16-E8A4-4FA9-9B5C-25845741E51D}" destId="{0D6C00F0-316E-434C-825E-539076C7A7C5}" srcOrd="0" destOrd="0" presId="urn:microsoft.com/office/officeart/2005/8/layout/vList5"/>
    <dgm:cxn modelId="{355212E8-7638-4E55-BBD3-ABCC1F1D1423}" srcId="{1ED206F1-5A4F-4394-8CF2-E425CA9616BD}" destId="{5EE14885-B467-4F8B-9260-26B0C1792653}" srcOrd="4" destOrd="0" parTransId="{01162837-7394-4B93-A331-16FEA987A8B4}" sibTransId="{BF28741B-21A1-45F3-BE4A-A758C9753038}"/>
    <dgm:cxn modelId="{C08CC5CA-3905-431C-A9C4-01B8EBEC713F}" type="presOf" srcId="{6B84237B-63FB-4237-85E9-5924283C604D}" destId="{CC57E674-079E-4C9E-9906-5CF7B0DC5C96}" srcOrd="0" destOrd="0" presId="urn:microsoft.com/office/officeart/2005/8/layout/vList5"/>
    <dgm:cxn modelId="{4122F3C8-B556-46C9-94CA-75B2BF141BE1}" srcId="{1ED206F1-5A4F-4394-8CF2-E425CA9616BD}" destId="{96BB8C16-E8A4-4FA9-9B5C-25845741E51D}" srcOrd="3" destOrd="0" parTransId="{D9255059-0769-4E59-94B8-FC14A1A9785C}" sibTransId="{F2BDE326-550F-472B-99BF-8F41E8DC24FD}"/>
    <dgm:cxn modelId="{78F119DE-C0AA-4350-A01C-8D6579CA8A0A}" type="presOf" srcId="{F3F71723-00B4-4D9B-9550-AD4C2D8140AD}" destId="{50EF76BC-9D9B-46A2-A57B-50B6A75AB9AC}" srcOrd="0" destOrd="0" presId="urn:microsoft.com/office/officeart/2005/8/layout/vList5"/>
    <dgm:cxn modelId="{F6304F56-8671-4F46-B44F-77764E7E9316}" type="presOf" srcId="{EA667B2F-5F1B-423B-816C-743304873801}" destId="{9B5D1D69-7725-48CA-902B-336296C8DE43}" srcOrd="0" destOrd="0" presId="urn:microsoft.com/office/officeart/2005/8/layout/vList5"/>
    <dgm:cxn modelId="{7A42263F-A816-4735-A6D9-E8728F06343F}" type="presOf" srcId="{5EE14885-B467-4F8B-9260-26B0C1792653}" destId="{48FE91FB-E6E1-4253-AF17-414C3E9DB0AE}" srcOrd="0" destOrd="0" presId="urn:microsoft.com/office/officeart/2005/8/layout/vList5"/>
    <dgm:cxn modelId="{1A8760CA-CC97-47DC-B7B5-D53BD4A7EBB4}" type="presOf" srcId="{1ED206F1-5A4F-4394-8CF2-E425CA9616BD}" destId="{0FCA00A5-AFE1-43E8-A88B-8DD954A1E332}" srcOrd="0" destOrd="0" presId="urn:microsoft.com/office/officeart/2005/8/layout/vList5"/>
    <dgm:cxn modelId="{B27383EF-F9DE-4EBB-85D8-F11D4C7DB06E}" type="presParOf" srcId="{0FCA00A5-AFE1-43E8-A88B-8DD954A1E332}" destId="{773688FE-96FC-4CC8-B21F-FFAEC8BD73AC}" srcOrd="0" destOrd="0" presId="urn:microsoft.com/office/officeart/2005/8/layout/vList5"/>
    <dgm:cxn modelId="{96A2D6F8-C8E3-4C1A-AC6A-B5E6D11942F4}" type="presParOf" srcId="{773688FE-96FC-4CC8-B21F-FFAEC8BD73AC}" destId="{CC57E674-079E-4C9E-9906-5CF7B0DC5C96}" srcOrd="0" destOrd="0" presId="urn:microsoft.com/office/officeart/2005/8/layout/vList5"/>
    <dgm:cxn modelId="{BF2DD764-628F-42AF-9D6F-49A930F780BF}" type="presParOf" srcId="{0FCA00A5-AFE1-43E8-A88B-8DD954A1E332}" destId="{2FDF0D3B-A843-436A-92BF-E15A99C5A198}" srcOrd="1" destOrd="0" presId="urn:microsoft.com/office/officeart/2005/8/layout/vList5"/>
    <dgm:cxn modelId="{CC5196FF-412E-4B4E-AB3B-5B90566E349A}" type="presParOf" srcId="{0FCA00A5-AFE1-43E8-A88B-8DD954A1E332}" destId="{8A0D8531-8629-4103-8B76-5EA206DAB7B0}" srcOrd="2" destOrd="0" presId="urn:microsoft.com/office/officeart/2005/8/layout/vList5"/>
    <dgm:cxn modelId="{570CCFEF-541E-4CD8-9F89-7EEADA96F398}" type="presParOf" srcId="{8A0D8531-8629-4103-8B76-5EA206DAB7B0}" destId="{A3448962-8537-49C3-B65E-EE1D894C562E}" srcOrd="0" destOrd="0" presId="urn:microsoft.com/office/officeart/2005/8/layout/vList5"/>
    <dgm:cxn modelId="{93385A7F-5228-4CC0-BA4E-C3C8B00B79F5}" type="presParOf" srcId="{0FCA00A5-AFE1-43E8-A88B-8DD954A1E332}" destId="{5D985AB9-DA21-4688-B4AA-9AB93BA1BFF4}" srcOrd="3" destOrd="0" presId="urn:microsoft.com/office/officeart/2005/8/layout/vList5"/>
    <dgm:cxn modelId="{FFA292C5-E79E-4F92-8A2A-AF97AB6220BF}" type="presParOf" srcId="{0FCA00A5-AFE1-43E8-A88B-8DD954A1E332}" destId="{EAEC8AB5-6244-4455-B3FC-F52B2FB307D7}" srcOrd="4" destOrd="0" presId="urn:microsoft.com/office/officeart/2005/8/layout/vList5"/>
    <dgm:cxn modelId="{27E14499-1DC6-46E3-AFEE-54B9C25564DF}" type="presParOf" srcId="{EAEC8AB5-6244-4455-B3FC-F52B2FB307D7}" destId="{20C18220-7151-4264-965B-C7E4AD7EEAE6}" srcOrd="0" destOrd="0" presId="urn:microsoft.com/office/officeart/2005/8/layout/vList5"/>
    <dgm:cxn modelId="{961DB69D-7A2E-4B00-A131-6966435D05A0}" type="presParOf" srcId="{0FCA00A5-AFE1-43E8-A88B-8DD954A1E332}" destId="{78DAB884-A862-4741-A58B-B68E71FB1F2A}" srcOrd="5" destOrd="0" presId="urn:microsoft.com/office/officeart/2005/8/layout/vList5"/>
    <dgm:cxn modelId="{DA89EFA1-B1E2-4B65-8CE1-54875649E00E}" type="presParOf" srcId="{0FCA00A5-AFE1-43E8-A88B-8DD954A1E332}" destId="{61547999-1432-4B82-AA92-8ABA748D8D3B}" srcOrd="6" destOrd="0" presId="urn:microsoft.com/office/officeart/2005/8/layout/vList5"/>
    <dgm:cxn modelId="{9403DEFB-6185-42FD-8688-ABEE479CF75F}" type="presParOf" srcId="{61547999-1432-4B82-AA92-8ABA748D8D3B}" destId="{0D6C00F0-316E-434C-825E-539076C7A7C5}" srcOrd="0" destOrd="0" presId="urn:microsoft.com/office/officeart/2005/8/layout/vList5"/>
    <dgm:cxn modelId="{3A9EC168-BECE-401F-B861-EACDB54BE4AF}" type="presParOf" srcId="{0FCA00A5-AFE1-43E8-A88B-8DD954A1E332}" destId="{B4DA2C4A-B5B6-4A47-A52F-2278CD09E487}" srcOrd="7" destOrd="0" presId="urn:microsoft.com/office/officeart/2005/8/layout/vList5"/>
    <dgm:cxn modelId="{C0C5B4E3-ADFE-47F4-BDF6-F13CB2602E4D}" type="presParOf" srcId="{0FCA00A5-AFE1-43E8-A88B-8DD954A1E332}" destId="{0EAE3645-47E5-4E65-AEAF-9DF90A5E6018}" srcOrd="8" destOrd="0" presId="urn:microsoft.com/office/officeart/2005/8/layout/vList5"/>
    <dgm:cxn modelId="{402E7663-A607-4F8E-8154-9B0E2AD689C1}" type="presParOf" srcId="{0EAE3645-47E5-4E65-AEAF-9DF90A5E6018}" destId="{48FE91FB-E6E1-4253-AF17-414C3E9DB0AE}" srcOrd="0" destOrd="0" presId="urn:microsoft.com/office/officeart/2005/8/layout/vList5"/>
    <dgm:cxn modelId="{9FBC1C31-3A25-42BB-BFC7-9CB8A5090C04}" type="presParOf" srcId="{0FCA00A5-AFE1-43E8-A88B-8DD954A1E332}" destId="{9DA7C749-261D-469D-A88B-4C56CC3179BA}" srcOrd="9" destOrd="0" presId="urn:microsoft.com/office/officeart/2005/8/layout/vList5"/>
    <dgm:cxn modelId="{42E4B58A-F3D2-426F-9DE2-D8C22B92D249}" type="presParOf" srcId="{0FCA00A5-AFE1-43E8-A88B-8DD954A1E332}" destId="{352841C6-2A37-4A74-AB02-8911CEE15D65}" srcOrd="10" destOrd="0" presId="urn:microsoft.com/office/officeart/2005/8/layout/vList5"/>
    <dgm:cxn modelId="{C7519123-9DAC-4BD2-B7A7-73A4A29E197D}" type="presParOf" srcId="{352841C6-2A37-4A74-AB02-8911CEE15D65}" destId="{02A82716-B1C1-4D75-9DCB-E40DF6562F52}" srcOrd="0" destOrd="0" presId="urn:microsoft.com/office/officeart/2005/8/layout/vList5"/>
    <dgm:cxn modelId="{E73DA361-5839-4B52-8A56-ADEF5DE6960C}" type="presParOf" srcId="{0FCA00A5-AFE1-43E8-A88B-8DD954A1E332}" destId="{587D6F7F-E901-4F87-BDC8-D46B44D325F0}" srcOrd="11" destOrd="0" presId="urn:microsoft.com/office/officeart/2005/8/layout/vList5"/>
    <dgm:cxn modelId="{117F98B6-C1EE-444A-910F-966D33168F0D}" type="presParOf" srcId="{0FCA00A5-AFE1-43E8-A88B-8DD954A1E332}" destId="{A418B0ED-4375-40FC-B95F-86B6410B1500}" srcOrd="12" destOrd="0" presId="urn:microsoft.com/office/officeart/2005/8/layout/vList5"/>
    <dgm:cxn modelId="{F26EAA50-B15E-4C45-973D-F99B8AB57800}" type="presParOf" srcId="{A418B0ED-4375-40FC-B95F-86B6410B1500}" destId="{50EF76BC-9D9B-46A2-A57B-50B6A75AB9AC}" srcOrd="0" destOrd="0" presId="urn:microsoft.com/office/officeart/2005/8/layout/vList5"/>
    <dgm:cxn modelId="{AD260958-B8C6-4CC1-B5F3-71E270969118}" type="presParOf" srcId="{0FCA00A5-AFE1-43E8-A88B-8DD954A1E332}" destId="{9C9C72A5-040F-497D-9D51-1BE8D7F42E56}" srcOrd="13" destOrd="0" presId="urn:microsoft.com/office/officeart/2005/8/layout/vList5"/>
    <dgm:cxn modelId="{EF5B7004-71F4-4477-834D-EFF484C073D6}" type="presParOf" srcId="{0FCA00A5-AFE1-43E8-A88B-8DD954A1E332}" destId="{24B4DF25-CEE2-4661-9977-3BE77FDE51EE}" srcOrd="14" destOrd="0" presId="urn:microsoft.com/office/officeart/2005/8/layout/vList5"/>
    <dgm:cxn modelId="{8DB10864-3192-42B1-BF05-1D36A49381E2}" type="presParOf" srcId="{24B4DF25-CEE2-4661-9977-3BE77FDE51EE}" destId="{9B5D1D69-7725-48CA-902B-336296C8DE4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35C12B-4B6E-435E-A2C9-BC272841853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9327D8F1-82E1-45C3-A876-46F3F24ED96B}">
      <dgm:prSet phldrT="[Text]"/>
      <dgm:spPr/>
      <dgm:t>
        <a:bodyPr/>
        <a:lstStyle/>
        <a:p>
          <a:r>
            <a:rPr lang="en-GB" dirty="0"/>
            <a:t>INPUT PARAMETERS</a:t>
          </a:r>
        </a:p>
      </dgm:t>
    </dgm:pt>
    <dgm:pt modelId="{1B499C3A-534F-469C-8557-0BCF34E6C2AD}" type="parTrans" cxnId="{463BD75D-1AFC-4BD1-8927-15E359DEEBDA}">
      <dgm:prSet/>
      <dgm:spPr/>
      <dgm:t>
        <a:bodyPr/>
        <a:lstStyle/>
        <a:p>
          <a:endParaRPr lang="en-GB"/>
        </a:p>
      </dgm:t>
    </dgm:pt>
    <dgm:pt modelId="{41F9C106-2677-4DB4-BBB5-9F8365FD957A}" type="sibTrans" cxnId="{463BD75D-1AFC-4BD1-8927-15E359DEEBDA}">
      <dgm:prSet/>
      <dgm:spPr/>
      <dgm:t>
        <a:bodyPr/>
        <a:lstStyle/>
        <a:p>
          <a:endParaRPr lang="en-GB"/>
        </a:p>
      </dgm:t>
    </dgm:pt>
    <dgm:pt modelId="{818711D8-3823-4CAD-81DA-511B800DB8EC}">
      <dgm:prSet phldrT="[Text]" custT="1"/>
      <dgm:spPr/>
      <dgm:t>
        <a:bodyPr/>
        <a:lstStyle/>
        <a:p>
          <a:r>
            <a:rPr lang="en-GB" sz="1050" dirty="0"/>
            <a:t>Utilize </a:t>
          </a:r>
          <a:r>
            <a:rPr lang="en-GB" sz="1050" dirty="0" smtClean="0"/>
            <a:t>DSEAT field data to </a:t>
          </a:r>
          <a:r>
            <a:rPr lang="en-GB" sz="1050" dirty="0"/>
            <a:t>develop a stacked model for predicting </a:t>
          </a:r>
          <a:r>
            <a:rPr lang="en-GB" sz="1050" dirty="0" smtClean="0"/>
            <a:t>oil, gas and water production rate.</a:t>
          </a:r>
          <a:endParaRPr lang="en-GB" sz="1050" dirty="0"/>
        </a:p>
      </dgm:t>
    </dgm:pt>
    <dgm:pt modelId="{BC315A82-3D8F-432A-9771-A37C3623FE00}" type="parTrans" cxnId="{7B315D59-A30C-459F-9807-67506C397B33}">
      <dgm:prSet/>
      <dgm:spPr/>
      <dgm:t>
        <a:bodyPr/>
        <a:lstStyle/>
        <a:p>
          <a:endParaRPr lang="en-GB"/>
        </a:p>
      </dgm:t>
    </dgm:pt>
    <dgm:pt modelId="{60ED737A-D89B-40C3-B29D-C90420123F8F}" type="sibTrans" cxnId="{7B315D59-A30C-459F-9807-67506C397B33}">
      <dgm:prSet/>
      <dgm:spPr/>
      <dgm:t>
        <a:bodyPr/>
        <a:lstStyle/>
        <a:p>
          <a:endParaRPr lang="en-GB"/>
        </a:p>
      </dgm:t>
    </dgm:pt>
    <dgm:pt modelId="{73BF5ACF-8B30-4A52-B7B3-3915AF1CCD12}">
      <dgm:prSet phldrT="[Text]"/>
      <dgm:spPr/>
      <dgm:t>
        <a:bodyPr/>
        <a:lstStyle/>
        <a:p>
          <a:r>
            <a:rPr lang="en-GB" dirty="0" smtClean="0"/>
            <a:t>METHODOLOGY    </a:t>
          </a:r>
          <a:endParaRPr lang="en-GB" dirty="0"/>
        </a:p>
      </dgm:t>
    </dgm:pt>
    <dgm:pt modelId="{20CE38F1-62C3-4C4D-B16E-028D2E56802C}" type="parTrans" cxnId="{2E0D6139-23C7-4181-91D9-D4A18AD77AE1}">
      <dgm:prSet/>
      <dgm:spPr/>
      <dgm:t>
        <a:bodyPr/>
        <a:lstStyle/>
        <a:p>
          <a:endParaRPr lang="en-GB"/>
        </a:p>
      </dgm:t>
    </dgm:pt>
    <dgm:pt modelId="{7F34A92E-0ADC-49FF-A62E-3B75649E22DB}" type="sibTrans" cxnId="{2E0D6139-23C7-4181-91D9-D4A18AD77AE1}">
      <dgm:prSet/>
      <dgm:spPr/>
      <dgm:t>
        <a:bodyPr/>
        <a:lstStyle/>
        <a:p>
          <a:endParaRPr lang="en-GB"/>
        </a:p>
      </dgm:t>
    </dgm:pt>
    <dgm:pt modelId="{5E811D49-A1C7-446F-8028-07A0B6BD6E25}">
      <dgm:prSet phldrT="[Text]" custT="1"/>
      <dgm:spPr/>
      <dgm:t>
        <a:bodyPr/>
        <a:lstStyle/>
        <a:p>
          <a:r>
            <a:rPr lang="en-GB" sz="1070" b="0" dirty="0">
              <a:solidFill>
                <a:schemeClr val="tx1"/>
              </a:solidFill>
              <a:latin typeface="+mn-lt"/>
              <a:ea typeface="Helvetica Neue"/>
              <a:cs typeface="Helvetica Neue"/>
              <a:sym typeface="Helvetica Neue"/>
            </a:rPr>
            <a:t>Implement best </a:t>
          </a:r>
          <a:r>
            <a:rPr lang="en-GB" sz="1070" b="0" dirty="0" smtClean="0">
              <a:solidFill>
                <a:schemeClr val="tx1"/>
              </a:solidFill>
              <a:latin typeface="+mn-lt"/>
              <a:ea typeface="Helvetica Neue"/>
              <a:cs typeface="Helvetica Neue"/>
              <a:sym typeface="Helvetica Neue"/>
            </a:rPr>
            <a:t>ML practices </a:t>
          </a:r>
          <a:r>
            <a:rPr lang="en-GB" sz="1070" b="0" dirty="0">
              <a:solidFill>
                <a:schemeClr val="tx1"/>
              </a:solidFill>
              <a:latin typeface="+mn-lt"/>
              <a:ea typeface="Helvetica Neue"/>
              <a:cs typeface="Helvetica Neue"/>
              <a:sym typeface="Helvetica Neue"/>
            </a:rPr>
            <a:t>and evaluation techniques in obtaining best performing model</a:t>
          </a:r>
          <a:endParaRPr lang="en-GB" sz="1070" b="0" dirty="0">
            <a:solidFill>
              <a:schemeClr val="tx1"/>
            </a:solidFill>
            <a:latin typeface="+mn-lt"/>
          </a:endParaRPr>
        </a:p>
      </dgm:t>
    </dgm:pt>
    <dgm:pt modelId="{61C91046-609C-48B0-8163-1025997FA0D0}" type="parTrans" cxnId="{ADC6AAF9-5EBC-48AE-A109-4F0F0DA1E1BF}">
      <dgm:prSet/>
      <dgm:spPr/>
      <dgm:t>
        <a:bodyPr/>
        <a:lstStyle/>
        <a:p>
          <a:endParaRPr lang="en-GB"/>
        </a:p>
      </dgm:t>
    </dgm:pt>
    <dgm:pt modelId="{91BB5FCC-DC1A-42E6-B962-1EB28EA16D38}" type="sibTrans" cxnId="{ADC6AAF9-5EBC-48AE-A109-4F0F0DA1E1BF}">
      <dgm:prSet/>
      <dgm:spPr/>
      <dgm:t>
        <a:bodyPr/>
        <a:lstStyle/>
        <a:p>
          <a:endParaRPr lang="en-GB"/>
        </a:p>
      </dgm:t>
    </dgm:pt>
    <dgm:pt modelId="{8E5A003A-2810-48C7-8E06-294B2607DB2E}">
      <dgm:prSet phldrT="[Text]"/>
      <dgm:spPr/>
      <dgm:t>
        <a:bodyPr/>
        <a:lstStyle/>
        <a:p>
          <a:r>
            <a:rPr lang="en-GB" dirty="0"/>
            <a:t>PERFORMANCE</a:t>
          </a:r>
        </a:p>
      </dgm:t>
    </dgm:pt>
    <dgm:pt modelId="{87A8EF51-AC83-487D-97B9-6DDDE3E60D55}" type="parTrans" cxnId="{788EF595-29DE-4F29-8BE9-641CA8B9A156}">
      <dgm:prSet/>
      <dgm:spPr/>
      <dgm:t>
        <a:bodyPr/>
        <a:lstStyle/>
        <a:p>
          <a:endParaRPr lang="en-GB"/>
        </a:p>
      </dgm:t>
    </dgm:pt>
    <dgm:pt modelId="{8CB85DF2-0105-4953-B922-CB5D0C26E589}" type="sibTrans" cxnId="{788EF595-29DE-4F29-8BE9-641CA8B9A156}">
      <dgm:prSet/>
      <dgm:spPr/>
      <dgm:t>
        <a:bodyPr/>
        <a:lstStyle/>
        <a:p>
          <a:endParaRPr lang="en-GB"/>
        </a:p>
      </dgm:t>
    </dgm:pt>
    <dgm:pt modelId="{0A5ADA42-9294-4C8A-9F98-87E67AD62A22}">
      <dgm:prSet phldrT="[Text]"/>
      <dgm:spPr/>
      <dgm:t>
        <a:bodyPr/>
        <a:lstStyle/>
        <a:p>
          <a:pPr>
            <a:buFont typeface="Arial" panose="020B0604020202020204" pitchFamily="34" charset="0"/>
            <a:buChar char="•"/>
          </a:pPr>
          <a:r>
            <a:rPr lang="en-GB" b="0" dirty="0" smtClean="0">
              <a:latin typeface="+mn-lt"/>
            </a:rPr>
            <a:t>Develop an effective generalizable model</a:t>
          </a:r>
          <a:endParaRPr lang="en-GB" b="0" dirty="0">
            <a:latin typeface="+mn-lt"/>
          </a:endParaRPr>
        </a:p>
      </dgm:t>
    </dgm:pt>
    <dgm:pt modelId="{8F9057A3-6968-4D14-9F8F-C0759F8D08D6}" type="parTrans" cxnId="{D7D55A56-4284-4E42-AAD9-02814CEAB976}">
      <dgm:prSet/>
      <dgm:spPr/>
      <dgm:t>
        <a:bodyPr/>
        <a:lstStyle/>
        <a:p>
          <a:endParaRPr lang="en-GB"/>
        </a:p>
      </dgm:t>
    </dgm:pt>
    <dgm:pt modelId="{E025A793-F6E5-46B1-A3F4-FAA6B566ED95}" type="sibTrans" cxnId="{D7D55A56-4284-4E42-AAD9-02814CEAB976}">
      <dgm:prSet/>
      <dgm:spPr/>
      <dgm:t>
        <a:bodyPr/>
        <a:lstStyle/>
        <a:p>
          <a:endParaRPr lang="en-GB"/>
        </a:p>
      </dgm:t>
    </dgm:pt>
    <dgm:pt modelId="{F5A29674-B467-4160-8460-06D4A0096E48}">
      <dgm:prSet phldrT="[Text]"/>
      <dgm:spPr/>
      <dgm:t>
        <a:bodyPr/>
        <a:lstStyle/>
        <a:p>
          <a:pPr>
            <a:buFont typeface="Arial" panose="020B0604020202020204" pitchFamily="34" charset="0"/>
            <a:buNone/>
          </a:pPr>
          <a:r>
            <a:rPr lang="en-GB" b="0" dirty="0" smtClean="0">
              <a:latin typeface="+mn-lt"/>
            </a:rPr>
            <a:t>WEB APP DEVELOPMENT</a:t>
          </a:r>
          <a:endParaRPr lang="en-GB" b="0" dirty="0">
            <a:latin typeface="+mn-lt"/>
          </a:endParaRPr>
        </a:p>
      </dgm:t>
    </dgm:pt>
    <dgm:pt modelId="{66766A3D-C230-4F87-B75E-CAEE7E47B66F}" type="parTrans" cxnId="{4743137C-4230-434B-B805-323D5006B34E}">
      <dgm:prSet/>
      <dgm:spPr/>
      <dgm:t>
        <a:bodyPr/>
        <a:lstStyle/>
        <a:p>
          <a:endParaRPr lang="en-GB"/>
        </a:p>
      </dgm:t>
    </dgm:pt>
    <dgm:pt modelId="{444112B8-C9C1-4E72-804B-B2FCEA84DF87}" type="sibTrans" cxnId="{4743137C-4230-434B-B805-323D5006B34E}">
      <dgm:prSet/>
      <dgm:spPr/>
      <dgm:t>
        <a:bodyPr/>
        <a:lstStyle/>
        <a:p>
          <a:endParaRPr lang="en-GB"/>
        </a:p>
      </dgm:t>
    </dgm:pt>
    <dgm:pt modelId="{BD774CC1-840B-4B15-A9E1-515954C7B5E3}">
      <dgm:prSet phldrT="[Text]" custT="1"/>
      <dgm:spPr/>
      <dgm:t>
        <a:bodyPr/>
        <a:lstStyle/>
        <a:p>
          <a:pPr>
            <a:buFont typeface="Arial" panose="020B0604020202020204" pitchFamily="34" charset="0"/>
            <a:buNone/>
          </a:pPr>
          <a:r>
            <a:rPr lang="en-GB" sz="1050" b="0" dirty="0" smtClean="0">
              <a:latin typeface="+mn-lt"/>
            </a:rPr>
            <a:t>Develop a web app that implements workflow on new field data</a:t>
          </a:r>
          <a:endParaRPr lang="en-GB" sz="1050" b="0" dirty="0">
            <a:latin typeface="+mn-lt"/>
          </a:endParaRPr>
        </a:p>
      </dgm:t>
    </dgm:pt>
    <dgm:pt modelId="{ACFB5A97-C9B8-4B8B-81BB-67E3A39E8065}" type="parTrans" cxnId="{54F0A968-B8F2-4D34-B8B7-45C0B7CB28B3}">
      <dgm:prSet/>
      <dgm:spPr/>
      <dgm:t>
        <a:bodyPr/>
        <a:lstStyle/>
        <a:p>
          <a:endParaRPr lang="en-US"/>
        </a:p>
      </dgm:t>
    </dgm:pt>
    <dgm:pt modelId="{21117DAE-8DFD-44DE-B480-8748DD1BCA74}" type="sibTrans" cxnId="{54F0A968-B8F2-4D34-B8B7-45C0B7CB28B3}">
      <dgm:prSet/>
      <dgm:spPr/>
      <dgm:t>
        <a:bodyPr/>
        <a:lstStyle/>
        <a:p>
          <a:endParaRPr lang="en-US"/>
        </a:p>
      </dgm:t>
    </dgm:pt>
    <dgm:pt modelId="{B4C20DAB-616C-421E-822C-09CFA888D4A2}" type="pres">
      <dgm:prSet presAssocID="{9B35C12B-4B6E-435E-A2C9-BC2728418536}" presName="Name0" presStyleCnt="0">
        <dgm:presLayoutVars>
          <dgm:dir/>
          <dgm:animLvl val="lvl"/>
          <dgm:resizeHandles val="exact"/>
        </dgm:presLayoutVars>
      </dgm:prSet>
      <dgm:spPr/>
      <dgm:t>
        <a:bodyPr/>
        <a:lstStyle/>
        <a:p>
          <a:endParaRPr lang="en-US"/>
        </a:p>
      </dgm:t>
    </dgm:pt>
    <dgm:pt modelId="{AF4C5B20-3B7C-4865-B977-45B94DE287B5}" type="pres">
      <dgm:prSet presAssocID="{9B35C12B-4B6E-435E-A2C9-BC2728418536}" presName="tSp" presStyleCnt="0"/>
      <dgm:spPr/>
    </dgm:pt>
    <dgm:pt modelId="{156AFD74-F40D-496D-9A9C-4BC6002370DD}" type="pres">
      <dgm:prSet presAssocID="{9B35C12B-4B6E-435E-A2C9-BC2728418536}" presName="bSp" presStyleCnt="0"/>
      <dgm:spPr/>
    </dgm:pt>
    <dgm:pt modelId="{CE8352B5-B25C-4514-B13B-21B90558DE03}" type="pres">
      <dgm:prSet presAssocID="{9B35C12B-4B6E-435E-A2C9-BC2728418536}" presName="process" presStyleCnt="0"/>
      <dgm:spPr/>
    </dgm:pt>
    <dgm:pt modelId="{E45A0B59-930D-4D9A-A088-8B35B9B97C34}" type="pres">
      <dgm:prSet presAssocID="{9327D8F1-82E1-45C3-A876-46F3F24ED96B}" presName="composite1" presStyleCnt="0"/>
      <dgm:spPr/>
    </dgm:pt>
    <dgm:pt modelId="{E3E79B97-AD30-414C-9B63-811F595C065A}" type="pres">
      <dgm:prSet presAssocID="{9327D8F1-82E1-45C3-A876-46F3F24ED96B}" presName="dummyNode1" presStyleLbl="node1" presStyleIdx="0" presStyleCnt="4"/>
      <dgm:spPr/>
    </dgm:pt>
    <dgm:pt modelId="{F09003ED-6343-4FE8-9E53-B17EE03207E3}" type="pres">
      <dgm:prSet presAssocID="{9327D8F1-82E1-45C3-A876-46F3F24ED96B}" presName="childNode1" presStyleLbl="bgAcc1" presStyleIdx="0" presStyleCnt="4" custScaleY="157426">
        <dgm:presLayoutVars>
          <dgm:bulletEnabled val="1"/>
        </dgm:presLayoutVars>
      </dgm:prSet>
      <dgm:spPr/>
      <dgm:t>
        <a:bodyPr/>
        <a:lstStyle/>
        <a:p>
          <a:endParaRPr lang="en-US"/>
        </a:p>
      </dgm:t>
    </dgm:pt>
    <dgm:pt modelId="{AA28885D-EE67-4776-ADAF-BCCF03FE5FF0}" type="pres">
      <dgm:prSet presAssocID="{9327D8F1-82E1-45C3-A876-46F3F24ED96B}" presName="childNode1tx" presStyleLbl="bgAcc1" presStyleIdx="0" presStyleCnt="4">
        <dgm:presLayoutVars>
          <dgm:bulletEnabled val="1"/>
        </dgm:presLayoutVars>
      </dgm:prSet>
      <dgm:spPr/>
      <dgm:t>
        <a:bodyPr/>
        <a:lstStyle/>
        <a:p>
          <a:endParaRPr lang="en-US"/>
        </a:p>
      </dgm:t>
    </dgm:pt>
    <dgm:pt modelId="{4FC2744D-80F5-4B50-8A43-B1F41184219E}" type="pres">
      <dgm:prSet presAssocID="{9327D8F1-82E1-45C3-A876-46F3F24ED96B}" presName="parentNode1" presStyleLbl="node1" presStyleIdx="0" presStyleCnt="4" custLinFactNeighborX="2692" custLinFactNeighborY="56680">
        <dgm:presLayoutVars>
          <dgm:chMax val="1"/>
          <dgm:bulletEnabled val="1"/>
        </dgm:presLayoutVars>
      </dgm:prSet>
      <dgm:spPr/>
      <dgm:t>
        <a:bodyPr/>
        <a:lstStyle/>
        <a:p>
          <a:endParaRPr lang="en-US"/>
        </a:p>
      </dgm:t>
    </dgm:pt>
    <dgm:pt modelId="{B633D6B6-74AD-4EC2-B6F4-7048855BACB4}" type="pres">
      <dgm:prSet presAssocID="{9327D8F1-82E1-45C3-A876-46F3F24ED96B}" presName="connSite1" presStyleCnt="0"/>
      <dgm:spPr/>
    </dgm:pt>
    <dgm:pt modelId="{6EC0D6F9-BFA5-44DC-823C-8D367BE74DF5}" type="pres">
      <dgm:prSet presAssocID="{41F9C106-2677-4DB4-BBB5-9F8365FD957A}" presName="Name9" presStyleLbl="sibTrans2D1" presStyleIdx="0" presStyleCnt="3" custLinFactNeighborY="9372"/>
      <dgm:spPr/>
      <dgm:t>
        <a:bodyPr/>
        <a:lstStyle/>
        <a:p>
          <a:endParaRPr lang="en-US"/>
        </a:p>
      </dgm:t>
    </dgm:pt>
    <dgm:pt modelId="{25732E1A-52B3-4539-9874-7E7772E206AB}" type="pres">
      <dgm:prSet presAssocID="{73BF5ACF-8B30-4A52-B7B3-3915AF1CCD12}" presName="composite2" presStyleCnt="0"/>
      <dgm:spPr/>
    </dgm:pt>
    <dgm:pt modelId="{CC61E8FA-8702-43AE-B964-D0EA2A2946C7}" type="pres">
      <dgm:prSet presAssocID="{73BF5ACF-8B30-4A52-B7B3-3915AF1CCD12}" presName="dummyNode2" presStyleLbl="node1" presStyleIdx="0" presStyleCnt="4"/>
      <dgm:spPr/>
    </dgm:pt>
    <dgm:pt modelId="{CF96A6CF-40A6-4370-8A4A-0B9974F11829}" type="pres">
      <dgm:prSet presAssocID="{73BF5ACF-8B30-4A52-B7B3-3915AF1CCD12}" presName="childNode2" presStyleLbl="bgAcc1" presStyleIdx="1" presStyleCnt="4" custScaleY="156493">
        <dgm:presLayoutVars>
          <dgm:bulletEnabled val="1"/>
        </dgm:presLayoutVars>
      </dgm:prSet>
      <dgm:spPr/>
      <dgm:t>
        <a:bodyPr/>
        <a:lstStyle/>
        <a:p>
          <a:endParaRPr lang="en-US"/>
        </a:p>
      </dgm:t>
    </dgm:pt>
    <dgm:pt modelId="{96448C60-9C65-4704-92BC-84E8FAAFF9E6}" type="pres">
      <dgm:prSet presAssocID="{73BF5ACF-8B30-4A52-B7B3-3915AF1CCD12}" presName="childNode2tx" presStyleLbl="bgAcc1" presStyleIdx="1" presStyleCnt="4">
        <dgm:presLayoutVars>
          <dgm:bulletEnabled val="1"/>
        </dgm:presLayoutVars>
      </dgm:prSet>
      <dgm:spPr/>
      <dgm:t>
        <a:bodyPr/>
        <a:lstStyle/>
        <a:p>
          <a:endParaRPr lang="en-US"/>
        </a:p>
      </dgm:t>
    </dgm:pt>
    <dgm:pt modelId="{933873A8-C857-4430-9B1A-43F4EA2F75C2}" type="pres">
      <dgm:prSet presAssocID="{73BF5ACF-8B30-4A52-B7B3-3915AF1CCD12}" presName="parentNode2" presStyleLbl="node1" presStyleIdx="1" presStyleCnt="4" custLinFactNeighborX="-4335" custLinFactNeighborY="-56680">
        <dgm:presLayoutVars>
          <dgm:chMax val="0"/>
          <dgm:bulletEnabled val="1"/>
        </dgm:presLayoutVars>
      </dgm:prSet>
      <dgm:spPr/>
      <dgm:t>
        <a:bodyPr/>
        <a:lstStyle/>
        <a:p>
          <a:endParaRPr lang="en-US"/>
        </a:p>
      </dgm:t>
    </dgm:pt>
    <dgm:pt modelId="{3F51B7EF-128B-495A-A673-D62E40D30676}" type="pres">
      <dgm:prSet presAssocID="{73BF5ACF-8B30-4A52-B7B3-3915AF1CCD12}" presName="connSite2" presStyleCnt="0"/>
      <dgm:spPr/>
    </dgm:pt>
    <dgm:pt modelId="{367B0214-ADE7-483C-8010-2D41DB01E510}" type="pres">
      <dgm:prSet presAssocID="{7F34A92E-0ADC-49FF-A62E-3B75649E22DB}" presName="Name18" presStyleLbl="sibTrans2D1" presStyleIdx="1" presStyleCnt="3"/>
      <dgm:spPr/>
      <dgm:t>
        <a:bodyPr/>
        <a:lstStyle/>
        <a:p>
          <a:endParaRPr lang="en-US"/>
        </a:p>
      </dgm:t>
    </dgm:pt>
    <dgm:pt modelId="{3FA9A0CD-70E3-45BF-AD51-B7D7B85C296E}" type="pres">
      <dgm:prSet presAssocID="{8E5A003A-2810-48C7-8E06-294B2607DB2E}" presName="composite1" presStyleCnt="0"/>
      <dgm:spPr/>
    </dgm:pt>
    <dgm:pt modelId="{390C5DA9-0B9D-46F1-9A80-3278F33C4FB8}" type="pres">
      <dgm:prSet presAssocID="{8E5A003A-2810-48C7-8E06-294B2607DB2E}" presName="dummyNode1" presStyleLbl="node1" presStyleIdx="1" presStyleCnt="4"/>
      <dgm:spPr/>
    </dgm:pt>
    <dgm:pt modelId="{0C7FC03B-7B5C-45DC-9773-891FA198911B}" type="pres">
      <dgm:prSet presAssocID="{8E5A003A-2810-48C7-8E06-294B2607DB2E}" presName="childNode1" presStyleLbl="bgAcc1" presStyleIdx="2" presStyleCnt="4" custScaleY="136872">
        <dgm:presLayoutVars>
          <dgm:bulletEnabled val="1"/>
        </dgm:presLayoutVars>
      </dgm:prSet>
      <dgm:spPr/>
      <dgm:t>
        <a:bodyPr/>
        <a:lstStyle/>
        <a:p>
          <a:endParaRPr lang="en-US"/>
        </a:p>
      </dgm:t>
    </dgm:pt>
    <dgm:pt modelId="{51DCFA16-950F-44BA-A117-8F376604A04A}" type="pres">
      <dgm:prSet presAssocID="{8E5A003A-2810-48C7-8E06-294B2607DB2E}" presName="childNode1tx" presStyleLbl="bgAcc1" presStyleIdx="2" presStyleCnt="4">
        <dgm:presLayoutVars>
          <dgm:bulletEnabled val="1"/>
        </dgm:presLayoutVars>
      </dgm:prSet>
      <dgm:spPr/>
      <dgm:t>
        <a:bodyPr/>
        <a:lstStyle/>
        <a:p>
          <a:endParaRPr lang="en-US"/>
        </a:p>
      </dgm:t>
    </dgm:pt>
    <dgm:pt modelId="{0B3DA67E-8891-4FD3-A171-10817529D67E}" type="pres">
      <dgm:prSet presAssocID="{8E5A003A-2810-48C7-8E06-294B2607DB2E}" presName="parentNode1" presStyleLbl="node1" presStyleIdx="2" presStyleCnt="4" custLinFactNeighborY="28340">
        <dgm:presLayoutVars>
          <dgm:chMax val="1"/>
          <dgm:bulletEnabled val="1"/>
        </dgm:presLayoutVars>
      </dgm:prSet>
      <dgm:spPr/>
      <dgm:t>
        <a:bodyPr/>
        <a:lstStyle/>
        <a:p>
          <a:endParaRPr lang="en-US"/>
        </a:p>
      </dgm:t>
    </dgm:pt>
    <dgm:pt modelId="{847E7839-77BD-4979-980C-3CC0A7C272C2}" type="pres">
      <dgm:prSet presAssocID="{8E5A003A-2810-48C7-8E06-294B2607DB2E}" presName="connSite1" presStyleCnt="0"/>
      <dgm:spPr/>
    </dgm:pt>
    <dgm:pt modelId="{ECF41112-0684-44F2-9684-895EC47891DE}" type="pres">
      <dgm:prSet presAssocID="{8CB85DF2-0105-4953-B922-CB5D0C26E589}" presName="Name9" presStyleLbl="sibTrans2D1" presStyleIdx="2" presStyleCnt="3"/>
      <dgm:spPr/>
      <dgm:t>
        <a:bodyPr/>
        <a:lstStyle/>
        <a:p>
          <a:endParaRPr lang="en-US"/>
        </a:p>
      </dgm:t>
    </dgm:pt>
    <dgm:pt modelId="{81DF3139-EFBD-4760-AC07-14BF43F962D4}" type="pres">
      <dgm:prSet presAssocID="{F5A29674-B467-4160-8460-06D4A0096E48}" presName="composite2" presStyleCnt="0"/>
      <dgm:spPr/>
    </dgm:pt>
    <dgm:pt modelId="{A721A02E-5C44-4CD6-9350-74E1DA67D8E4}" type="pres">
      <dgm:prSet presAssocID="{F5A29674-B467-4160-8460-06D4A0096E48}" presName="dummyNode2" presStyleLbl="node1" presStyleIdx="2" presStyleCnt="4"/>
      <dgm:spPr/>
    </dgm:pt>
    <dgm:pt modelId="{03D10562-AAC8-4B80-B59D-D5B558E31849}" type="pres">
      <dgm:prSet presAssocID="{F5A29674-B467-4160-8460-06D4A0096E48}" presName="childNode2" presStyleLbl="bgAcc1" presStyleIdx="3" presStyleCnt="4" custScaleY="147150">
        <dgm:presLayoutVars>
          <dgm:bulletEnabled val="1"/>
        </dgm:presLayoutVars>
      </dgm:prSet>
      <dgm:spPr/>
      <dgm:t>
        <a:bodyPr/>
        <a:lstStyle/>
        <a:p>
          <a:endParaRPr lang="en-US"/>
        </a:p>
      </dgm:t>
    </dgm:pt>
    <dgm:pt modelId="{FCB81B08-E995-4C2E-AF1B-038DD3527C5E}" type="pres">
      <dgm:prSet presAssocID="{F5A29674-B467-4160-8460-06D4A0096E48}" presName="childNode2tx" presStyleLbl="bgAcc1" presStyleIdx="3" presStyleCnt="4">
        <dgm:presLayoutVars>
          <dgm:bulletEnabled val="1"/>
        </dgm:presLayoutVars>
      </dgm:prSet>
      <dgm:spPr/>
      <dgm:t>
        <a:bodyPr/>
        <a:lstStyle/>
        <a:p>
          <a:endParaRPr lang="en-US"/>
        </a:p>
      </dgm:t>
    </dgm:pt>
    <dgm:pt modelId="{A783BD5D-5C7E-437C-AD74-026EDF9ECAEE}" type="pres">
      <dgm:prSet presAssocID="{F5A29674-B467-4160-8460-06D4A0096E48}" presName="parentNode2" presStyleLbl="node1" presStyleIdx="3" presStyleCnt="4" custLinFactNeighborX="376" custLinFactNeighborY="-45780">
        <dgm:presLayoutVars>
          <dgm:chMax val="0"/>
          <dgm:bulletEnabled val="1"/>
        </dgm:presLayoutVars>
      </dgm:prSet>
      <dgm:spPr/>
      <dgm:t>
        <a:bodyPr/>
        <a:lstStyle/>
        <a:p>
          <a:endParaRPr lang="en-US"/>
        </a:p>
      </dgm:t>
    </dgm:pt>
    <dgm:pt modelId="{116EEF6E-5304-4D77-B728-E86218215C56}" type="pres">
      <dgm:prSet presAssocID="{F5A29674-B467-4160-8460-06D4A0096E48}" presName="connSite2" presStyleCnt="0"/>
      <dgm:spPr/>
    </dgm:pt>
  </dgm:ptLst>
  <dgm:cxnLst>
    <dgm:cxn modelId="{4743137C-4230-434B-B805-323D5006B34E}" srcId="{9B35C12B-4B6E-435E-A2C9-BC2728418536}" destId="{F5A29674-B467-4160-8460-06D4A0096E48}" srcOrd="3" destOrd="0" parTransId="{66766A3D-C230-4F87-B75E-CAEE7E47B66F}" sibTransId="{444112B8-C9C1-4E72-804B-B2FCEA84DF87}"/>
    <dgm:cxn modelId="{C5687B5C-3194-4CD3-B692-18267CA27F27}" type="presOf" srcId="{7F34A92E-0ADC-49FF-A62E-3B75649E22DB}" destId="{367B0214-ADE7-483C-8010-2D41DB01E510}" srcOrd="0" destOrd="0" presId="urn:microsoft.com/office/officeart/2005/8/layout/hProcess4"/>
    <dgm:cxn modelId="{7B315D59-A30C-459F-9807-67506C397B33}" srcId="{9327D8F1-82E1-45C3-A876-46F3F24ED96B}" destId="{818711D8-3823-4CAD-81DA-511B800DB8EC}" srcOrd="0" destOrd="0" parTransId="{BC315A82-3D8F-432A-9771-A37C3623FE00}" sibTransId="{60ED737A-D89B-40C3-B29D-C90420123F8F}"/>
    <dgm:cxn modelId="{ADC6AAF9-5EBC-48AE-A109-4F0F0DA1E1BF}" srcId="{73BF5ACF-8B30-4A52-B7B3-3915AF1CCD12}" destId="{5E811D49-A1C7-446F-8028-07A0B6BD6E25}" srcOrd="0" destOrd="0" parTransId="{61C91046-609C-48B0-8163-1025997FA0D0}" sibTransId="{91BB5FCC-DC1A-42E6-B962-1EB28EA16D38}"/>
    <dgm:cxn modelId="{44BF4CF9-E071-4BB6-A3E1-6484D7179304}" type="presOf" srcId="{8E5A003A-2810-48C7-8E06-294B2607DB2E}" destId="{0B3DA67E-8891-4FD3-A171-10817529D67E}" srcOrd="0" destOrd="0" presId="urn:microsoft.com/office/officeart/2005/8/layout/hProcess4"/>
    <dgm:cxn modelId="{463BD75D-1AFC-4BD1-8927-15E359DEEBDA}" srcId="{9B35C12B-4B6E-435E-A2C9-BC2728418536}" destId="{9327D8F1-82E1-45C3-A876-46F3F24ED96B}" srcOrd="0" destOrd="0" parTransId="{1B499C3A-534F-469C-8557-0BCF34E6C2AD}" sibTransId="{41F9C106-2677-4DB4-BBB5-9F8365FD957A}"/>
    <dgm:cxn modelId="{F891A838-7C1C-4D8C-92A1-247C0F95E9A2}" type="presOf" srcId="{41F9C106-2677-4DB4-BBB5-9F8365FD957A}" destId="{6EC0D6F9-BFA5-44DC-823C-8D367BE74DF5}" srcOrd="0" destOrd="0" presId="urn:microsoft.com/office/officeart/2005/8/layout/hProcess4"/>
    <dgm:cxn modelId="{F9ED67AE-481D-41CD-AB46-60EBB16C53A5}" type="presOf" srcId="{8CB85DF2-0105-4953-B922-CB5D0C26E589}" destId="{ECF41112-0684-44F2-9684-895EC47891DE}" srcOrd="0" destOrd="0" presId="urn:microsoft.com/office/officeart/2005/8/layout/hProcess4"/>
    <dgm:cxn modelId="{7E8FEC61-4AD8-464B-BA0E-E2720189DADA}" type="presOf" srcId="{73BF5ACF-8B30-4A52-B7B3-3915AF1CCD12}" destId="{933873A8-C857-4430-9B1A-43F4EA2F75C2}" srcOrd="0" destOrd="0" presId="urn:microsoft.com/office/officeart/2005/8/layout/hProcess4"/>
    <dgm:cxn modelId="{59853A40-A322-4393-A6E5-6274F06A0478}" type="presOf" srcId="{F5A29674-B467-4160-8460-06D4A0096E48}" destId="{A783BD5D-5C7E-437C-AD74-026EDF9ECAEE}" srcOrd="0" destOrd="0" presId="urn:microsoft.com/office/officeart/2005/8/layout/hProcess4"/>
    <dgm:cxn modelId="{D7D55A56-4284-4E42-AAD9-02814CEAB976}" srcId="{8E5A003A-2810-48C7-8E06-294B2607DB2E}" destId="{0A5ADA42-9294-4C8A-9F98-87E67AD62A22}" srcOrd="0" destOrd="0" parTransId="{8F9057A3-6968-4D14-9F8F-C0759F8D08D6}" sibTransId="{E025A793-F6E5-46B1-A3F4-FAA6B566ED95}"/>
    <dgm:cxn modelId="{CC1F6134-20B7-4696-BFFE-B6FCF2F43D30}" type="presOf" srcId="{5E811D49-A1C7-446F-8028-07A0B6BD6E25}" destId="{96448C60-9C65-4704-92BC-84E8FAAFF9E6}" srcOrd="1" destOrd="0" presId="urn:microsoft.com/office/officeart/2005/8/layout/hProcess4"/>
    <dgm:cxn modelId="{ACBC731C-775B-4E5C-9513-35014595D7E4}" type="presOf" srcId="{818711D8-3823-4CAD-81DA-511B800DB8EC}" destId="{F09003ED-6343-4FE8-9E53-B17EE03207E3}" srcOrd="0" destOrd="0" presId="urn:microsoft.com/office/officeart/2005/8/layout/hProcess4"/>
    <dgm:cxn modelId="{788EF595-29DE-4F29-8BE9-641CA8B9A156}" srcId="{9B35C12B-4B6E-435E-A2C9-BC2728418536}" destId="{8E5A003A-2810-48C7-8E06-294B2607DB2E}" srcOrd="2" destOrd="0" parTransId="{87A8EF51-AC83-487D-97B9-6DDDE3E60D55}" sibTransId="{8CB85DF2-0105-4953-B922-CB5D0C26E589}"/>
    <dgm:cxn modelId="{AC033A80-71EF-4B65-B2D5-97B937A2A25C}" type="presOf" srcId="{5E811D49-A1C7-446F-8028-07A0B6BD6E25}" destId="{CF96A6CF-40A6-4370-8A4A-0B9974F11829}" srcOrd="0" destOrd="0" presId="urn:microsoft.com/office/officeart/2005/8/layout/hProcess4"/>
    <dgm:cxn modelId="{54F0A968-B8F2-4D34-B8B7-45C0B7CB28B3}" srcId="{F5A29674-B467-4160-8460-06D4A0096E48}" destId="{BD774CC1-840B-4B15-A9E1-515954C7B5E3}" srcOrd="0" destOrd="0" parTransId="{ACFB5A97-C9B8-4B8B-81BB-67E3A39E8065}" sibTransId="{21117DAE-8DFD-44DE-B480-8748DD1BCA74}"/>
    <dgm:cxn modelId="{08C23BE1-CA09-4DB4-8BD8-53FC11D0770D}" type="presOf" srcId="{BD774CC1-840B-4B15-A9E1-515954C7B5E3}" destId="{03D10562-AAC8-4B80-B59D-D5B558E31849}" srcOrd="0" destOrd="0" presId="urn:microsoft.com/office/officeart/2005/8/layout/hProcess4"/>
    <dgm:cxn modelId="{5E174F90-F375-4F9E-B6F0-4C836F8C920C}" type="presOf" srcId="{0A5ADA42-9294-4C8A-9F98-87E67AD62A22}" destId="{51DCFA16-950F-44BA-A117-8F376604A04A}" srcOrd="1" destOrd="0" presId="urn:microsoft.com/office/officeart/2005/8/layout/hProcess4"/>
    <dgm:cxn modelId="{563FDD40-F155-48F3-ABE2-D004B89E2FF8}" type="presOf" srcId="{9327D8F1-82E1-45C3-A876-46F3F24ED96B}" destId="{4FC2744D-80F5-4B50-8A43-B1F41184219E}" srcOrd="0" destOrd="0" presId="urn:microsoft.com/office/officeart/2005/8/layout/hProcess4"/>
    <dgm:cxn modelId="{2E0D6139-23C7-4181-91D9-D4A18AD77AE1}" srcId="{9B35C12B-4B6E-435E-A2C9-BC2728418536}" destId="{73BF5ACF-8B30-4A52-B7B3-3915AF1CCD12}" srcOrd="1" destOrd="0" parTransId="{20CE38F1-62C3-4C4D-B16E-028D2E56802C}" sibTransId="{7F34A92E-0ADC-49FF-A62E-3B75649E22DB}"/>
    <dgm:cxn modelId="{BD4DC083-C27C-439B-ADF1-4075A1555A9D}" type="presOf" srcId="{9B35C12B-4B6E-435E-A2C9-BC2728418536}" destId="{B4C20DAB-616C-421E-822C-09CFA888D4A2}" srcOrd="0" destOrd="0" presId="urn:microsoft.com/office/officeart/2005/8/layout/hProcess4"/>
    <dgm:cxn modelId="{13759FD9-882B-4EE8-809D-79AACE9BE86C}" type="presOf" srcId="{0A5ADA42-9294-4C8A-9F98-87E67AD62A22}" destId="{0C7FC03B-7B5C-45DC-9773-891FA198911B}" srcOrd="0" destOrd="0" presId="urn:microsoft.com/office/officeart/2005/8/layout/hProcess4"/>
    <dgm:cxn modelId="{0F8F979A-E5D9-4666-A093-C26F58505CA7}" type="presOf" srcId="{BD774CC1-840B-4B15-A9E1-515954C7B5E3}" destId="{FCB81B08-E995-4C2E-AF1B-038DD3527C5E}" srcOrd="1" destOrd="0" presId="urn:microsoft.com/office/officeart/2005/8/layout/hProcess4"/>
    <dgm:cxn modelId="{3AE6D891-3320-4E56-AEF9-AED04F7ABE17}" type="presOf" srcId="{818711D8-3823-4CAD-81DA-511B800DB8EC}" destId="{AA28885D-EE67-4776-ADAF-BCCF03FE5FF0}" srcOrd="1" destOrd="0" presId="urn:microsoft.com/office/officeart/2005/8/layout/hProcess4"/>
    <dgm:cxn modelId="{82C9E1DA-0F85-41F2-8BCA-11B1C0F430CD}" type="presParOf" srcId="{B4C20DAB-616C-421E-822C-09CFA888D4A2}" destId="{AF4C5B20-3B7C-4865-B977-45B94DE287B5}" srcOrd="0" destOrd="0" presId="urn:microsoft.com/office/officeart/2005/8/layout/hProcess4"/>
    <dgm:cxn modelId="{BE935CAA-4B89-42B8-B00D-3C17FD2FE11E}" type="presParOf" srcId="{B4C20DAB-616C-421E-822C-09CFA888D4A2}" destId="{156AFD74-F40D-496D-9A9C-4BC6002370DD}" srcOrd="1" destOrd="0" presId="urn:microsoft.com/office/officeart/2005/8/layout/hProcess4"/>
    <dgm:cxn modelId="{B620D770-416A-455B-92F8-AA7BF8E1DCCB}" type="presParOf" srcId="{B4C20DAB-616C-421E-822C-09CFA888D4A2}" destId="{CE8352B5-B25C-4514-B13B-21B90558DE03}" srcOrd="2" destOrd="0" presId="urn:microsoft.com/office/officeart/2005/8/layout/hProcess4"/>
    <dgm:cxn modelId="{5E007C2D-339A-41EE-AC12-85C987BF0330}" type="presParOf" srcId="{CE8352B5-B25C-4514-B13B-21B90558DE03}" destId="{E45A0B59-930D-4D9A-A088-8B35B9B97C34}" srcOrd="0" destOrd="0" presId="urn:microsoft.com/office/officeart/2005/8/layout/hProcess4"/>
    <dgm:cxn modelId="{BB0206F3-F669-496E-96D9-A5A80ED0DA5C}" type="presParOf" srcId="{E45A0B59-930D-4D9A-A088-8B35B9B97C34}" destId="{E3E79B97-AD30-414C-9B63-811F595C065A}" srcOrd="0" destOrd="0" presId="urn:microsoft.com/office/officeart/2005/8/layout/hProcess4"/>
    <dgm:cxn modelId="{524EED79-E1AF-4DAB-BC92-4001277233D7}" type="presParOf" srcId="{E45A0B59-930D-4D9A-A088-8B35B9B97C34}" destId="{F09003ED-6343-4FE8-9E53-B17EE03207E3}" srcOrd="1" destOrd="0" presId="urn:microsoft.com/office/officeart/2005/8/layout/hProcess4"/>
    <dgm:cxn modelId="{FB812FF3-5A10-4D3F-BE4E-54390FCED1BC}" type="presParOf" srcId="{E45A0B59-930D-4D9A-A088-8B35B9B97C34}" destId="{AA28885D-EE67-4776-ADAF-BCCF03FE5FF0}" srcOrd="2" destOrd="0" presId="urn:microsoft.com/office/officeart/2005/8/layout/hProcess4"/>
    <dgm:cxn modelId="{C6F58B40-FBEB-4EF3-BDBF-A1A1D9A91E2D}" type="presParOf" srcId="{E45A0B59-930D-4D9A-A088-8B35B9B97C34}" destId="{4FC2744D-80F5-4B50-8A43-B1F41184219E}" srcOrd="3" destOrd="0" presId="urn:microsoft.com/office/officeart/2005/8/layout/hProcess4"/>
    <dgm:cxn modelId="{E614A50D-7DFA-4298-A3E7-04129A57FD82}" type="presParOf" srcId="{E45A0B59-930D-4D9A-A088-8B35B9B97C34}" destId="{B633D6B6-74AD-4EC2-B6F4-7048855BACB4}" srcOrd="4" destOrd="0" presId="urn:microsoft.com/office/officeart/2005/8/layout/hProcess4"/>
    <dgm:cxn modelId="{37C64844-A0ED-43FE-8E7C-6F7D1A421335}" type="presParOf" srcId="{CE8352B5-B25C-4514-B13B-21B90558DE03}" destId="{6EC0D6F9-BFA5-44DC-823C-8D367BE74DF5}" srcOrd="1" destOrd="0" presId="urn:microsoft.com/office/officeart/2005/8/layout/hProcess4"/>
    <dgm:cxn modelId="{2BD977A8-191E-4FF8-A986-0BD301CE1CE4}" type="presParOf" srcId="{CE8352B5-B25C-4514-B13B-21B90558DE03}" destId="{25732E1A-52B3-4539-9874-7E7772E206AB}" srcOrd="2" destOrd="0" presId="urn:microsoft.com/office/officeart/2005/8/layout/hProcess4"/>
    <dgm:cxn modelId="{B2EE7D34-EDB9-46DF-9850-7EA0CA769738}" type="presParOf" srcId="{25732E1A-52B3-4539-9874-7E7772E206AB}" destId="{CC61E8FA-8702-43AE-B964-D0EA2A2946C7}" srcOrd="0" destOrd="0" presId="urn:microsoft.com/office/officeart/2005/8/layout/hProcess4"/>
    <dgm:cxn modelId="{08C4CD0C-49D2-4A9D-9714-FD7572177133}" type="presParOf" srcId="{25732E1A-52B3-4539-9874-7E7772E206AB}" destId="{CF96A6CF-40A6-4370-8A4A-0B9974F11829}" srcOrd="1" destOrd="0" presId="urn:microsoft.com/office/officeart/2005/8/layout/hProcess4"/>
    <dgm:cxn modelId="{04EAB59A-6639-42C9-ADD2-B82CEBC81375}" type="presParOf" srcId="{25732E1A-52B3-4539-9874-7E7772E206AB}" destId="{96448C60-9C65-4704-92BC-84E8FAAFF9E6}" srcOrd="2" destOrd="0" presId="urn:microsoft.com/office/officeart/2005/8/layout/hProcess4"/>
    <dgm:cxn modelId="{FF26D7D1-3A7C-4024-8CE4-B491FE5ED421}" type="presParOf" srcId="{25732E1A-52B3-4539-9874-7E7772E206AB}" destId="{933873A8-C857-4430-9B1A-43F4EA2F75C2}" srcOrd="3" destOrd="0" presId="urn:microsoft.com/office/officeart/2005/8/layout/hProcess4"/>
    <dgm:cxn modelId="{05BA9671-05F9-458E-8018-F29727C1EDA5}" type="presParOf" srcId="{25732E1A-52B3-4539-9874-7E7772E206AB}" destId="{3F51B7EF-128B-495A-A673-D62E40D30676}" srcOrd="4" destOrd="0" presId="urn:microsoft.com/office/officeart/2005/8/layout/hProcess4"/>
    <dgm:cxn modelId="{004377D9-F0D6-4A9F-8965-502ED574A975}" type="presParOf" srcId="{CE8352B5-B25C-4514-B13B-21B90558DE03}" destId="{367B0214-ADE7-483C-8010-2D41DB01E510}" srcOrd="3" destOrd="0" presId="urn:microsoft.com/office/officeart/2005/8/layout/hProcess4"/>
    <dgm:cxn modelId="{26F9E361-2B18-44FC-948E-E057D98A041F}" type="presParOf" srcId="{CE8352B5-B25C-4514-B13B-21B90558DE03}" destId="{3FA9A0CD-70E3-45BF-AD51-B7D7B85C296E}" srcOrd="4" destOrd="0" presId="urn:microsoft.com/office/officeart/2005/8/layout/hProcess4"/>
    <dgm:cxn modelId="{1D61CA35-4DDA-4066-8B67-0F6C512BA41B}" type="presParOf" srcId="{3FA9A0CD-70E3-45BF-AD51-B7D7B85C296E}" destId="{390C5DA9-0B9D-46F1-9A80-3278F33C4FB8}" srcOrd="0" destOrd="0" presId="urn:microsoft.com/office/officeart/2005/8/layout/hProcess4"/>
    <dgm:cxn modelId="{0A896BB5-4C02-4F3F-AF5C-6DD7956F30DD}" type="presParOf" srcId="{3FA9A0CD-70E3-45BF-AD51-B7D7B85C296E}" destId="{0C7FC03B-7B5C-45DC-9773-891FA198911B}" srcOrd="1" destOrd="0" presId="urn:microsoft.com/office/officeart/2005/8/layout/hProcess4"/>
    <dgm:cxn modelId="{6409C6A7-6856-4C62-B0B5-2431F1E02516}" type="presParOf" srcId="{3FA9A0CD-70E3-45BF-AD51-B7D7B85C296E}" destId="{51DCFA16-950F-44BA-A117-8F376604A04A}" srcOrd="2" destOrd="0" presId="urn:microsoft.com/office/officeart/2005/8/layout/hProcess4"/>
    <dgm:cxn modelId="{6A747907-A6DC-42A5-83FC-0486D8E2AF97}" type="presParOf" srcId="{3FA9A0CD-70E3-45BF-AD51-B7D7B85C296E}" destId="{0B3DA67E-8891-4FD3-A171-10817529D67E}" srcOrd="3" destOrd="0" presId="urn:microsoft.com/office/officeart/2005/8/layout/hProcess4"/>
    <dgm:cxn modelId="{8AE84DC0-7894-49E4-B55B-2090FC80131F}" type="presParOf" srcId="{3FA9A0CD-70E3-45BF-AD51-B7D7B85C296E}" destId="{847E7839-77BD-4979-980C-3CC0A7C272C2}" srcOrd="4" destOrd="0" presId="urn:microsoft.com/office/officeart/2005/8/layout/hProcess4"/>
    <dgm:cxn modelId="{E47DFEF2-CAD0-4153-BA9A-B46CB2C65A8B}" type="presParOf" srcId="{CE8352B5-B25C-4514-B13B-21B90558DE03}" destId="{ECF41112-0684-44F2-9684-895EC47891DE}" srcOrd="5" destOrd="0" presId="urn:microsoft.com/office/officeart/2005/8/layout/hProcess4"/>
    <dgm:cxn modelId="{28D1723A-A7AB-46EB-9517-1E0FC6726910}" type="presParOf" srcId="{CE8352B5-B25C-4514-B13B-21B90558DE03}" destId="{81DF3139-EFBD-4760-AC07-14BF43F962D4}" srcOrd="6" destOrd="0" presId="urn:microsoft.com/office/officeart/2005/8/layout/hProcess4"/>
    <dgm:cxn modelId="{0F80BD0F-1501-4FDB-BA29-93D15A2D260E}" type="presParOf" srcId="{81DF3139-EFBD-4760-AC07-14BF43F962D4}" destId="{A721A02E-5C44-4CD6-9350-74E1DA67D8E4}" srcOrd="0" destOrd="0" presId="urn:microsoft.com/office/officeart/2005/8/layout/hProcess4"/>
    <dgm:cxn modelId="{0457BED8-4008-4662-9D45-81BD00093375}" type="presParOf" srcId="{81DF3139-EFBD-4760-AC07-14BF43F962D4}" destId="{03D10562-AAC8-4B80-B59D-D5B558E31849}" srcOrd="1" destOrd="0" presId="urn:microsoft.com/office/officeart/2005/8/layout/hProcess4"/>
    <dgm:cxn modelId="{3D8C702E-F8D2-4B2D-9A35-BB2539AEE5FA}" type="presParOf" srcId="{81DF3139-EFBD-4760-AC07-14BF43F962D4}" destId="{FCB81B08-E995-4C2E-AF1B-038DD3527C5E}" srcOrd="2" destOrd="0" presId="urn:microsoft.com/office/officeart/2005/8/layout/hProcess4"/>
    <dgm:cxn modelId="{D1DDE5C4-9BCC-4B47-A0A4-5F4F2FCD4CEC}" type="presParOf" srcId="{81DF3139-EFBD-4760-AC07-14BF43F962D4}" destId="{A783BD5D-5C7E-437C-AD74-026EDF9ECAEE}" srcOrd="3" destOrd="0" presId="urn:microsoft.com/office/officeart/2005/8/layout/hProcess4"/>
    <dgm:cxn modelId="{6C960220-167A-4F4D-9964-0374AEC24498}" type="presParOf" srcId="{81DF3139-EFBD-4760-AC07-14BF43F962D4}" destId="{116EEF6E-5304-4D77-B728-E86218215C5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AA736E-6DC6-413C-A66D-0AD2DD3A193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A673E4-7EEB-4317-8AA3-A2DD5A74EEBB}">
      <dgm:prSet phldrT="[Text]"/>
      <dgm:spPr/>
      <dgm:t>
        <a:bodyPr/>
        <a:lstStyle/>
        <a:p>
          <a:pPr algn="l"/>
          <a:r>
            <a:rPr lang="en-GB" i="1" dirty="0" smtClean="0"/>
            <a:t>The production data utilised in this project was acquired from the DSEATS field</a:t>
          </a:r>
          <a:endParaRPr lang="en-US" dirty="0"/>
        </a:p>
      </dgm:t>
    </dgm:pt>
    <dgm:pt modelId="{309ED47E-C0CC-4F33-8171-82BB99BD80E2}" type="parTrans" cxnId="{4435763E-1D1E-4C52-95D0-1572D8F08EB6}">
      <dgm:prSet/>
      <dgm:spPr/>
      <dgm:t>
        <a:bodyPr/>
        <a:lstStyle/>
        <a:p>
          <a:endParaRPr lang="en-US"/>
        </a:p>
      </dgm:t>
    </dgm:pt>
    <dgm:pt modelId="{5B5C9E5D-C6F1-448E-AE3F-7CB0DEB88EC3}" type="sibTrans" cxnId="{4435763E-1D1E-4C52-95D0-1572D8F08EB6}">
      <dgm:prSet/>
      <dgm:spPr/>
      <dgm:t>
        <a:bodyPr/>
        <a:lstStyle/>
        <a:p>
          <a:endParaRPr lang="en-US"/>
        </a:p>
      </dgm:t>
    </dgm:pt>
    <dgm:pt modelId="{288A2219-7D36-4ECF-8D16-8A75FEEF3FED}">
      <dgm:prSet phldrT="[Text]"/>
      <dgm:spPr/>
      <dgm:t>
        <a:bodyPr/>
        <a:lstStyle/>
        <a:p>
          <a:pPr algn="l"/>
          <a:r>
            <a:rPr lang="en-GB" i="1" dirty="0" smtClean="0"/>
            <a:t>For the dataset to be made suitable for use, it first needs to be cleaned</a:t>
          </a:r>
          <a:endParaRPr lang="en-US" dirty="0"/>
        </a:p>
      </dgm:t>
    </dgm:pt>
    <dgm:pt modelId="{47D42A99-8D03-4B6A-89C7-8CD29CC8EB3F}" type="parTrans" cxnId="{E863EE41-CDC3-4C6A-AB2C-5A8DF72DDEF8}">
      <dgm:prSet/>
      <dgm:spPr/>
      <dgm:t>
        <a:bodyPr/>
        <a:lstStyle/>
        <a:p>
          <a:endParaRPr lang="en-US"/>
        </a:p>
      </dgm:t>
    </dgm:pt>
    <dgm:pt modelId="{2351BF44-CC4E-47B0-BE0B-4DF049521A33}" type="sibTrans" cxnId="{E863EE41-CDC3-4C6A-AB2C-5A8DF72DDEF8}">
      <dgm:prSet/>
      <dgm:spPr/>
      <dgm:t>
        <a:bodyPr/>
        <a:lstStyle/>
        <a:p>
          <a:endParaRPr lang="en-US"/>
        </a:p>
      </dgm:t>
    </dgm:pt>
    <dgm:pt modelId="{A8B2C088-52E6-4377-8A36-DBF6BE3301E4}">
      <dgm:prSet phldrT="[Text]"/>
      <dgm:spPr/>
      <dgm:t>
        <a:bodyPr/>
        <a:lstStyle/>
        <a:p>
          <a:pPr algn="l"/>
          <a:r>
            <a:rPr lang="en-GB" i="1" dirty="0" smtClean="0"/>
            <a:t>Missing values were removed, following standard machine learning practises</a:t>
          </a:r>
          <a:endParaRPr lang="en-US" dirty="0"/>
        </a:p>
      </dgm:t>
    </dgm:pt>
    <dgm:pt modelId="{214AC81E-8D17-4F2B-A49A-AA8F0323B5D0}" type="parTrans" cxnId="{12C03A4D-2B76-4D90-8DE8-0D0D3EDA7D2D}">
      <dgm:prSet/>
      <dgm:spPr/>
      <dgm:t>
        <a:bodyPr/>
        <a:lstStyle/>
        <a:p>
          <a:endParaRPr lang="en-US"/>
        </a:p>
      </dgm:t>
    </dgm:pt>
    <dgm:pt modelId="{4CF21601-B0E9-48C3-B8D9-EAD0903B81EF}" type="sibTrans" cxnId="{12C03A4D-2B76-4D90-8DE8-0D0D3EDA7D2D}">
      <dgm:prSet/>
      <dgm:spPr/>
      <dgm:t>
        <a:bodyPr/>
        <a:lstStyle/>
        <a:p>
          <a:endParaRPr lang="en-US"/>
        </a:p>
      </dgm:t>
    </dgm:pt>
    <dgm:pt modelId="{923E727B-8D00-4C33-B9C8-895994B1FBED}">
      <dgm:prSet phldrT="[Text]"/>
      <dgm:spPr/>
      <dgm:t>
        <a:bodyPr/>
        <a:lstStyle/>
        <a:p>
          <a:pPr algn="l"/>
          <a:r>
            <a:rPr lang="en-GB" i="1" dirty="0" smtClean="0"/>
            <a:t>Upon inspection of the data, it contained negative production values. As this is not practically feasible, this very few roles were dropped</a:t>
          </a:r>
          <a:endParaRPr lang="en-US" dirty="0"/>
        </a:p>
      </dgm:t>
    </dgm:pt>
    <dgm:pt modelId="{70251AC6-18E2-42DE-9731-2B94F8955F53}" type="parTrans" cxnId="{4E9F00AE-A1A2-483C-8982-FC1A88425A79}">
      <dgm:prSet/>
      <dgm:spPr/>
      <dgm:t>
        <a:bodyPr/>
        <a:lstStyle/>
        <a:p>
          <a:endParaRPr lang="en-US"/>
        </a:p>
      </dgm:t>
    </dgm:pt>
    <dgm:pt modelId="{D7970F68-22FB-4270-BE51-EE1668853645}" type="sibTrans" cxnId="{4E9F00AE-A1A2-483C-8982-FC1A88425A79}">
      <dgm:prSet/>
      <dgm:spPr/>
      <dgm:t>
        <a:bodyPr/>
        <a:lstStyle/>
        <a:p>
          <a:endParaRPr lang="en-US"/>
        </a:p>
      </dgm:t>
    </dgm:pt>
    <dgm:pt modelId="{FCC968E4-BECF-4601-A738-9ED1B861EA14}">
      <dgm:prSet phldrT="[Text]"/>
      <dgm:spPr/>
      <dgm:t>
        <a:bodyPr/>
        <a:lstStyle/>
        <a:p>
          <a:pPr algn="l"/>
          <a:r>
            <a:rPr lang="en-GB" i="1" smtClean="0"/>
            <a:t>The data type was formatted, to ensure it is suitable for analysis and modelling</a:t>
          </a:r>
          <a:endParaRPr lang="en-US" dirty="0"/>
        </a:p>
      </dgm:t>
    </dgm:pt>
    <dgm:pt modelId="{AD03FF54-54A5-4AF6-ABEA-4146F9900AA0}" type="parTrans" cxnId="{A8883FA8-3265-413F-9D07-08B8E90F10AF}">
      <dgm:prSet/>
      <dgm:spPr/>
      <dgm:t>
        <a:bodyPr/>
        <a:lstStyle/>
        <a:p>
          <a:endParaRPr lang="en-US"/>
        </a:p>
      </dgm:t>
    </dgm:pt>
    <dgm:pt modelId="{52460CCD-BDE5-467A-B45D-E4E4EE9146AE}" type="sibTrans" cxnId="{A8883FA8-3265-413F-9D07-08B8E90F10AF}">
      <dgm:prSet/>
      <dgm:spPr/>
      <dgm:t>
        <a:bodyPr/>
        <a:lstStyle/>
        <a:p>
          <a:endParaRPr lang="en-US"/>
        </a:p>
      </dgm:t>
    </dgm:pt>
    <dgm:pt modelId="{7785C0B4-989E-4BDB-B043-82065ADFEE6D}" type="pres">
      <dgm:prSet presAssocID="{FBAA736E-6DC6-413C-A66D-0AD2DD3A1937}" presName="Name0" presStyleCnt="0">
        <dgm:presLayoutVars>
          <dgm:dir/>
          <dgm:animLvl val="lvl"/>
          <dgm:resizeHandles val="exact"/>
        </dgm:presLayoutVars>
      </dgm:prSet>
      <dgm:spPr/>
      <dgm:t>
        <a:bodyPr/>
        <a:lstStyle/>
        <a:p>
          <a:endParaRPr lang="en-US"/>
        </a:p>
      </dgm:t>
    </dgm:pt>
    <dgm:pt modelId="{614A76D9-04CC-45DA-90C2-121F8241D547}" type="pres">
      <dgm:prSet presAssocID="{9FA673E4-7EEB-4317-8AA3-A2DD5A74EEBB}" presName="linNode" presStyleCnt="0"/>
      <dgm:spPr/>
    </dgm:pt>
    <dgm:pt modelId="{6A07722E-1263-477B-A800-6299653BDC67}" type="pres">
      <dgm:prSet presAssocID="{9FA673E4-7EEB-4317-8AA3-A2DD5A74EEBB}" presName="parentText" presStyleLbl="node1" presStyleIdx="0" presStyleCnt="5" custScaleX="277778" custLinFactNeighborX="888" custLinFactNeighborY="-8645">
        <dgm:presLayoutVars>
          <dgm:chMax val="1"/>
          <dgm:bulletEnabled val="1"/>
        </dgm:presLayoutVars>
      </dgm:prSet>
      <dgm:spPr/>
      <dgm:t>
        <a:bodyPr/>
        <a:lstStyle/>
        <a:p>
          <a:endParaRPr lang="en-US"/>
        </a:p>
      </dgm:t>
    </dgm:pt>
    <dgm:pt modelId="{96D6250A-0899-4BE0-8136-9E7AFF2630D5}" type="pres">
      <dgm:prSet presAssocID="{5B5C9E5D-C6F1-448E-AE3F-7CB0DEB88EC3}" presName="sp" presStyleCnt="0"/>
      <dgm:spPr/>
    </dgm:pt>
    <dgm:pt modelId="{0A864860-4FEE-45E1-9756-E312778B5F82}" type="pres">
      <dgm:prSet presAssocID="{288A2219-7D36-4ECF-8D16-8A75FEEF3FED}" presName="linNode" presStyleCnt="0"/>
      <dgm:spPr/>
    </dgm:pt>
    <dgm:pt modelId="{AA636625-1911-4E3D-8A78-2EB20E0056B3}" type="pres">
      <dgm:prSet presAssocID="{288A2219-7D36-4ECF-8D16-8A75FEEF3FED}" presName="parentText" presStyleLbl="node1" presStyleIdx="1" presStyleCnt="5" custScaleX="277778">
        <dgm:presLayoutVars>
          <dgm:chMax val="1"/>
          <dgm:bulletEnabled val="1"/>
        </dgm:presLayoutVars>
      </dgm:prSet>
      <dgm:spPr/>
      <dgm:t>
        <a:bodyPr/>
        <a:lstStyle/>
        <a:p>
          <a:endParaRPr lang="en-US"/>
        </a:p>
      </dgm:t>
    </dgm:pt>
    <dgm:pt modelId="{78B86D86-66F8-49B5-A2CD-E7C06AEE6FFA}" type="pres">
      <dgm:prSet presAssocID="{2351BF44-CC4E-47B0-BE0B-4DF049521A33}" presName="sp" presStyleCnt="0"/>
      <dgm:spPr/>
    </dgm:pt>
    <dgm:pt modelId="{78EF6E12-22B7-4884-81FA-1254A5BE5030}" type="pres">
      <dgm:prSet presAssocID="{A8B2C088-52E6-4377-8A36-DBF6BE3301E4}" presName="linNode" presStyleCnt="0"/>
      <dgm:spPr/>
    </dgm:pt>
    <dgm:pt modelId="{A00A695E-771E-47B7-B0F2-1420C6F87344}" type="pres">
      <dgm:prSet presAssocID="{A8B2C088-52E6-4377-8A36-DBF6BE3301E4}" presName="parentText" presStyleLbl="node1" presStyleIdx="2" presStyleCnt="5" custScaleX="277778">
        <dgm:presLayoutVars>
          <dgm:chMax val="1"/>
          <dgm:bulletEnabled val="1"/>
        </dgm:presLayoutVars>
      </dgm:prSet>
      <dgm:spPr/>
      <dgm:t>
        <a:bodyPr/>
        <a:lstStyle/>
        <a:p>
          <a:endParaRPr lang="en-US"/>
        </a:p>
      </dgm:t>
    </dgm:pt>
    <dgm:pt modelId="{A57F5273-05D2-4AB0-8858-51AC3CA568B3}" type="pres">
      <dgm:prSet presAssocID="{4CF21601-B0E9-48C3-B8D9-EAD0903B81EF}" presName="sp" presStyleCnt="0"/>
      <dgm:spPr/>
    </dgm:pt>
    <dgm:pt modelId="{364D4D4E-15E5-4404-8995-1E4DBF17E4B4}" type="pres">
      <dgm:prSet presAssocID="{923E727B-8D00-4C33-B9C8-895994B1FBED}" presName="linNode" presStyleCnt="0"/>
      <dgm:spPr/>
    </dgm:pt>
    <dgm:pt modelId="{0E8A8272-97AF-49B3-976E-BC755D891D02}" type="pres">
      <dgm:prSet presAssocID="{923E727B-8D00-4C33-B9C8-895994B1FBED}" presName="parentText" presStyleLbl="node1" presStyleIdx="3" presStyleCnt="5" custScaleX="277778">
        <dgm:presLayoutVars>
          <dgm:chMax val="1"/>
          <dgm:bulletEnabled val="1"/>
        </dgm:presLayoutVars>
      </dgm:prSet>
      <dgm:spPr/>
      <dgm:t>
        <a:bodyPr/>
        <a:lstStyle/>
        <a:p>
          <a:endParaRPr lang="en-US"/>
        </a:p>
      </dgm:t>
    </dgm:pt>
    <dgm:pt modelId="{397B7703-D9A3-4D1B-A4BB-BE0FFA65C472}" type="pres">
      <dgm:prSet presAssocID="{D7970F68-22FB-4270-BE51-EE1668853645}" presName="sp" presStyleCnt="0"/>
      <dgm:spPr/>
    </dgm:pt>
    <dgm:pt modelId="{981F28BB-C702-455B-A335-806E583392E7}" type="pres">
      <dgm:prSet presAssocID="{FCC968E4-BECF-4601-A738-9ED1B861EA14}" presName="linNode" presStyleCnt="0"/>
      <dgm:spPr/>
    </dgm:pt>
    <dgm:pt modelId="{D2887DEE-A875-42A8-A0ED-B2035D41D8D9}" type="pres">
      <dgm:prSet presAssocID="{FCC968E4-BECF-4601-A738-9ED1B861EA14}" presName="parentText" presStyleLbl="node1" presStyleIdx="4" presStyleCnt="5" custScaleX="277778" custLinFactNeighborX="37885" custLinFactNeighborY="1688">
        <dgm:presLayoutVars>
          <dgm:chMax val="1"/>
          <dgm:bulletEnabled val="1"/>
        </dgm:presLayoutVars>
      </dgm:prSet>
      <dgm:spPr/>
      <dgm:t>
        <a:bodyPr/>
        <a:lstStyle/>
        <a:p>
          <a:endParaRPr lang="en-US"/>
        </a:p>
      </dgm:t>
    </dgm:pt>
  </dgm:ptLst>
  <dgm:cxnLst>
    <dgm:cxn modelId="{55629F30-893C-4298-87DA-45AFC38F62AA}" type="presOf" srcId="{FBAA736E-6DC6-413C-A66D-0AD2DD3A1937}" destId="{7785C0B4-989E-4BDB-B043-82065ADFEE6D}" srcOrd="0" destOrd="0" presId="urn:microsoft.com/office/officeart/2005/8/layout/vList5"/>
    <dgm:cxn modelId="{ED38AF87-FB27-41FE-B6BD-2AEB9DEE0326}" type="presOf" srcId="{9FA673E4-7EEB-4317-8AA3-A2DD5A74EEBB}" destId="{6A07722E-1263-477B-A800-6299653BDC67}" srcOrd="0" destOrd="0" presId="urn:microsoft.com/office/officeart/2005/8/layout/vList5"/>
    <dgm:cxn modelId="{4435763E-1D1E-4C52-95D0-1572D8F08EB6}" srcId="{FBAA736E-6DC6-413C-A66D-0AD2DD3A1937}" destId="{9FA673E4-7EEB-4317-8AA3-A2DD5A74EEBB}" srcOrd="0" destOrd="0" parTransId="{309ED47E-C0CC-4F33-8171-82BB99BD80E2}" sibTransId="{5B5C9E5D-C6F1-448E-AE3F-7CB0DEB88EC3}"/>
    <dgm:cxn modelId="{4E9F00AE-A1A2-483C-8982-FC1A88425A79}" srcId="{FBAA736E-6DC6-413C-A66D-0AD2DD3A1937}" destId="{923E727B-8D00-4C33-B9C8-895994B1FBED}" srcOrd="3" destOrd="0" parTransId="{70251AC6-18E2-42DE-9731-2B94F8955F53}" sibTransId="{D7970F68-22FB-4270-BE51-EE1668853645}"/>
    <dgm:cxn modelId="{A8883FA8-3265-413F-9D07-08B8E90F10AF}" srcId="{FBAA736E-6DC6-413C-A66D-0AD2DD3A1937}" destId="{FCC968E4-BECF-4601-A738-9ED1B861EA14}" srcOrd="4" destOrd="0" parTransId="{AD03FF54-54A5-4AF6-ABEA-4146F9900AA0}" sibTransId="{52460CCD-BDE5-467A-B45D-E4E4EE9146AE}"/>
    <dgm:cxn modelId="{CEAC59D1-560F-4FE2-BD51-9770C2710B80}" type="presOf" srcId="{923E727B-8D00-4C33-B9C8-895994B1FBED}" destId="{0E8A8272-97AF-49B3-976E-BC755D891D02}" srcOrd="0" destOrd="0" presId="urn:microsoft.com/office/officeart/2005/8/layout/vList5"/>
    <dgm:cxn modelId="{EC5959B4-91E6-4255-B477-1DE954267758}" type="presOf" srcId="{A8B2C088-52E6-4377-8A36-DBF6BE3301E4}" destId="{A00A695E-771E-47B7-B0F2-1420C6F87344}" srcOrd="0" destOrd="0" presId="urn:microsoft.com/office/officeart/2005/8/layout/vList5"/>
    <dgm:cxn modelId="{E863EE41-CDC3-4C6A-AB2C-5A8DF72DDEF8}" srcId="{FBAA736E-6DC6-413C-A66D-0AD2DD3A1937}" destId="{288A2219-7D36-4ECF-8D16-8A75FEEF3FED}" srcOrd="1" destOrd="0" parTransId="{47D42A99-8D03-4B6A-89C7-8CD29CC8EB3F}" sibTransId="{2351BF44-CC4E-47B0-BE0B-4DF049521A33}"/>
    <dgm:cxn modelId="{12C03A4D-2B76-4D90-8DE8-0D0D3EDA7D2D}" srcId="{FBAA736E-6DC6-413C-A66D-0AD2DD3A1937}" destId="{A8B2C088-52E6-4377-8A36-DBF6BE3301E4}" srcOrd="2" destOrd="0" parTransId="{214AC81E-8D17-4F2B-A49A-AA8F0323B5D0}" sibTransId="{4CF21601-B0E9-48C3-B8D9-EAD0903B81EF}"/>
    <dgm:cxn modelId="{FFEA3B5D-2C70-4801-8BAA-5E41B4F9E5E5}" type="presOf" srcId="{288A2219-7D36-4ECF-8D16-8A75FEEF3FED}" destId="{AA636625-1911-4E3D-8A78-2EB20E0056B3}" srcOrd="0" destOrd="0" presId="urn:microsoft.com/office/officeart/2005/8/layout/vList5"/>
    <dgm:cxn modelId="{6E1D3860-56F2-43EB-88BC-6586A9DA55C5}" type="presOf" srcId="{FCC968E4-BECF-4601-A738-9ED1B861EA14}" destId="{D2887DEE-A875-42A8-A0ED-B2035D41D8D9}" srcOrd="0" destOrd="0" presId="urn:microsoft.com/office/officeart/2005/8/layout/vList5"/>
    <dgm:cxn modelId="{3591BEFB-ED4C-4451-95B6-2C985D16BF5B}" type="presParOf" srcId="{7785C0B4-989E-4BDB-B043-82065ADFEE6D}" destId="{614A76D9-04CC-45DA-90C2-121F8241D547}" srcOrd="0" destOrd="0" presId="urn:microsoft.com/office/officeart/2005/8/layout/vList5"/>
    <dgm:cxn modelId="{5FCF28A9-5589-41D4-B7EE-1269DCF554BA}" type="presParOf" srcId="{614A76D9-04CC-45DA-90C2-121F8241D547}" destId="{6A07722E-1263-477B-A800-6299653BDC67}" srcOrd="0" destOrd="0" presId="urn:microsoft.com/office/officeart/2005/8/layout/vList5"/>
    <dgm:cxn modelId="{C9EEAB22-5BEF-4782-A0C4-43905C0F7627}" type="presParOf" srcId="{7785C0B4-989E-4BDB-B043-82065ADFEE6D}" destId="{96D6250A-0899-4BE0-8136-9E7AFF2630D5}" srcOrd="1" destOrd="0" presId="urn:microsoft.com/office/officeart/2005/8/layout/vList5"/>
    <dgm:cxn modelId="{88FDAA03-5B89-4A91-9D3F-F7F06430F7BB}" type="presParOf" srcId="{7785C0B4-989E-4BDB-B043-82065ADFEE6D}" destId="{0A864860-4FEE-45E1-9756-E312778B5F82}" srcOrd="2" destOrd="0" presId="urn:microsoft.com/office/officeart/2005/8/layout/vList5"/>
    <dgm:cxn modelId="{51336CC8-D955-442D-B3D2-17F0E57DBB9E}" type="presParOf" srcId="{0A864860-4FEE-45E1-9756-E312778B5F82}" destId="{AA636625-1911-4E3D-8A78-2EB20E0056B3}" srcOrd="0" destOrd="0" presId="urn:microsoft.com/office/officeart/2005/8/layout/vList5"/>
    <dgm:cxn modelId="{31BB47AB-C97C-436E-8516-6F3E7EF2EDCC}" type="presParOf" srcId="{7785C0B4-989E-4BDB-B043-82065ADFEE6D}" destId="{78B86D86-66F8-49B5-A2CD-E7C06AEE6FFA}" srcOrd="3" destOrd="0" presId="urn:microsoft.com/office/officeart/2005/8/layout/vList5"/>
    <dgm:cxn modelId="{474E5896-DBE2-48BA-9A1F-2CC1B4EAE1C5}" type="presParOf" srcId="{7785C0B4-989E-4BDB-B043-82065ADFEE6D}" destId="{78EF6E12-22B7-4884-81FA-1254A5BE5030}" srcOrd="4" destOrd="0" presId="urn:microsoft.com/office/officeart/2005/8/layout/vList5"/>
    <dgm:cxn modelId="{6410DCE4-67FC-4017-B185-E49320638B10}" type="presParOf" srcId="{78EF6E12-22B7-4884-81FA-1254A5BE5030}" destId="{A00A695E-771E-47B7-B0F2-1420C6F87344}" srcOrd="0" destOrd="0" presId="urn:microsoft.com/office/officeart/2005/8/layout/vList5"/>
    <dgm:cxn modelId="{65536BBF-7ABB-4A92-8987-D56D5ED993C3}" type="presParOf" srcId="{7785C0B4-989E-4BDB-B043-82065ADFEE6D}" destId="{A57F5273-05D2-4AB0-8858-51AC3CA568B3}" srcOrd="5" destOrd="0" presId="urn:microsoft.com/office/officeart/2005/8/layout/vList5"/>
    <dgm:cxn modelId="{FDE622A1-3759-4774-B7EE-99807040EF17}" type="presParOf" srcId="{7785C0B4-989E-4BDB-B043-82065ADFEE6D}" destId="{364D4D4E-15E5-4404-8995-1E4DBF17E4B4}" srcOrd="6" destOrd="0" presId="urn:microsoft.com/office/officeart/2005/8/layout/vList5"/>
    <dgm:cxn modelId="{352A51C4-13BA-43BB-AC9A-ED1683DCE8AF}" type="presParOf" srcId="{364D4D4E-15E5-4404-8995-1E4DBF17E4B4}" destId="{0E8A8272-97AF-49B3-976E-BC755D891D02}" srcOrd="0" destOrd="0" presId="urn:microsoft.com/office/officeart/2005/8/layout/vList5"/>
    <dgm:cxn modelId="{0B38A305-C8A1-4A17-ABA8-0E6298C98FD1}" type="presParOf" srcId="{7785C0B4-989E-4BDB-B043-82065ADFEE6D}" destId="{397B7703-D9A3-4D1B-A4BB-BE0FFA65C472}" srcOrd="7" destOrd="0" presId="urn:microsoft.com/office/officeart/2005/8/layout/vList5"/>
    <dgm:cxn modelId="{077C5CF9-55F8-446F-8A70-F270B81300FC}" type="presParOf" srcId="{7785C0B4-989E-4BDB-B043-82065ADFEE6D}" destId="{981F28BB-C702-455B-A335-806E583392E7}" srcOrd="8" destOrd="0" presId="urn:microsoft.com/office/officeart/2005/8/layout/vList5"/>
    <dgm:cxn modelId="{71EEF617-1308-4A2C-B8BD-0DBDA9B3B366}" type="presParOf" srcId="{981F28BB-C702-455B-A335-806E583392E7}" destId="{D2887DEE-A875-42A8-A0ED-B2035D41D8D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7E674-079E-4C9E-9906-5CF7B0DC5C96}">
      <dsp:nvSpPr>
        <dsp:cNvPr id="0" name=""/>
        <dsp:cNvSpPr/>
      </dsp:nvSpPr>
      <dsp:spPr>
        <a:xfrm>
          <a:off x="3371886" y="220"/>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Introduction</a:t>
          </a:r>
          <a:endParaRPr lang="en-US" sz="1900" kern="1200" dirty="0"/>
        </a:p>
      </dsp:txBody>
      <dsp:txXfrm>
        <a:off x="3404435" y="32769"/>
        <a:ext cx="3728273" cy="601676"/>
      </dsp:txXfrm>
    </dsp:sp>
    <dsp:sp modelId="{A3448962-8537-49C3-B65E-EE1D894C562E}">
      <dsp:nvSpPr>
        <dsp:cNvPr id="0" name=""/>
        <dsp:cNvSpPr/>
      </dsp:nvSpPr>
      <dsp:spPr>
        <a:xfrm>
          <a:off x="5115850" y="679097"/>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Data Preparation</a:t>
          </a:r>
          <a:endParaRPr lang="en-US" sz="1900" kern="1200" dirty="0"/>
        </a:p>
      </dsp:txBody>
      <dsp:txXfrm>
        <a:off x="5148399" y="711646"/>
        <a:ext cx="3728273" cy="601676"/>
      </dsp:txXfrm>
    </dsp:sp>
    <dsp:sp modelId="{20C18220-7151-4264-965B-C7E4AD7EEAE6}">
      <dsp:nvSpPr>
        <dsp:cNvPr id="0" name=""/>
        <dsp:cNvSpPr/>
      </dsp:nvSpPr>
      <dsp:spPr>
        <a:xfrm>
          <a:off x="3371886" y="1400447"/>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Exploratory Data Analysis (EDA)</a:t>
          </a:r>
          <a:endParaRPr lang="en-US" sz="1900" kern="1200" dirty="0"/>
        </a:p>
      </dsp:txBody>
      <dsp:txXfrm>
        <a:off x="3404435" y="1432996"/>
        <a:ext cx="3728273" cy="601676"/>
      </dsp:txXfrm>
    </dsp:sp>
    <dsp:sp modelId="{0D6C00F0-316E-434C-825E-539076C7A7C5}">
      <dsp:nvSpPr>
        <dsp:cNvPr id="0" name=""/>
        <dsp:cNvSpPr/>
      </dsp:nvSpPr>
      <dsp:spPr>
        <a:xfrm>
          <a:off x="5087552" y="2102941"/>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Feature Engineering</a:t>
          </a:r>
          <a:endParaRPr lang="en-US" sz="1900" kern="1200" dirty="0"/>
        </a:p>
      </dsp:txBody>
      <dsp:txXfrm>
        <a:off x="5120101" y="2135490"/>
        <a:ext cx="3728273" cy="601676"/>
      </dsp:txXfrm>
    </dsp:sp>
    <dsp:sp modelId="{48FE91FB-E6E1-4253-AF17-414C3E9DB0AE}">
      <dsp:nvSpPr>
        <dsp:cNvPr id="0" name=""/>
        <dsp:cNvSpPr/>
      </dsp:nvSpPr>
      <dsp:spPr>
        <a:xfrm>
          <a:off x="3371886" y="2800674"/>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Machine Learning Workflow</a:t>
          </a:r>
          <a:endParaRPr lang="en-US" sz="1900" kern="1200" dirty="0"/>
        </a:p>
      </dsp:txBody>
      <dsp:txXfrm>
        <a:off x="3404435" y="2833223"/>
        <a:ext cx="3728273" cy="601676"/>
      </dsp:txXfrm>
    </dsp:sp>
    <dsp:sp modelId="{02A82716-B1C1-4D75-9DCB-E40DF6562F52}">
      <dsp:nvSpPr>
        <dsp:cNvPr id="0" name=""/>
        <dsp:cNvSpPr/>
      </dsp:nvSpPr>
      <dsp:spPr>
        <a:xfrm>
          <a:off x="5158488" y="3490199"/>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Results</a:t>
          </a:r>
          <a:endParaRPr lang="en-US" sz="1900" kern="1200" dirty="0"/>
        </a:p>
      </dsp:txBody>
      <dsp:txXfrm>
        <a:off x="5191037" y="3522748"/>
        <a:ext cx="3728273" cy="601676"/>
      </dsp:txXfrm>
    </dsp:sp>
    <dsp:sp modelId="{50EF76BC-9D9B-46A2-A57B-50B6A75AB9AC}">
      <dsp:nvSpPr>
        <dsp:cNvPr id="0" name=""/>
        <dsp:cNvSpPr/>
      </dsp:nvSpPr>
      <dsp:spPr>
        <a:xfrm>
          <a:off x="3401815" y="4190286"/>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Web App Development</a:t>
          </a:r>
          <a:endParaRPr lang="en-US" sz="1900" kern="1200" dirty="0"/>
        </a:p>
      </dsp:txBody>
      <dsp:txXfrm>
        <a:off x="3434364" y="4222835"/>
        <a:ext cx="3728273" cy="601676"/>
      </dsp:txXfrm>
    </dsp:sp>
    <dsp:sp modelId="{9B5D1D69-7725-48CA-902B-336296C8DE43}">
      <dsp:nvSpPr>
        <dsp:cNvPr id="0" name=""/>
        <dsp:cNvSpPr/>
      </dsp:nvSpPr>
      <dsp:spPr>
        <a:xfrm>
          <a:off x="5171385" y="4901015"/>
          <a:ext cx="3793371" cy="666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Conclusion and Future Work</a:t>
          </a:r>
          <a:endParaRPr lang="en-US" sz="1900" kern="1200" dirty="0"/>
        </a:p>
      </dsp:txBody>
      <dsp:txXfrm>
        <a:off x="5203934" y="4933564"/>
        <a:ext cx="3728273" cy="601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003ED-6343-4FE8-9E53-B17EE03207E3}">
      <dsp:nvSpPr>
        <dsp:cNvPr id="0" name=""/>
        <dsp:cNvSpPr/>
      </dsp:nvSpPr>
      <dsp:spPr>
        <a:xfrm>
          <a:off x="2305" y="684058"/>
          <a:ext cx="1204232" cy="15636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66725">
            <a:lnSpc>
              <a:spcPct val="90000"/>
            </a:lnSpc>
            <a:spcBef>
              <a:spcPct val="0"/>
            </a:spcBef>
            <a:spcAft>
              <a:spcPct val="15000"/>
            </a:spcAft>
            <a:buChar char="••"/>
          </a:pPr>
          <a:r>
            <a:rPr lang="en-GB" sz="1050" kern="1200" dirty="0"/>
            <a:t>Utilize </a:t>
          </a:r>
          <a:r>
            <a:rPr lang="en-GB" sz="1050" kern="1200" dirty="0" smtClean="0"/>
            <a:t>DSEAT field data to </a:t>
          </a:r>
          <a:r>
            <a:rPr lang="en-GB" sz="1050" kern="1200" dirty="0"/>
            <a:t>develop a stacked model for predicting </a:t>
          </a:r>
          <a:r>
            <a:rPr lang="en-GB" sz="1050" kern="1200" dirty="0" smtClean="0"/>
            <a:t>oil, gas and water production rate.</a:t>
          </a:r>
          <a:endParaRPr lang="en-GB" sz="1050" kern="1200" dirty="0"/>
        </a:p>
      </dsp:txBody>
      <dsp:txXfrm>
        <a:off x="37576" y="719329"/>
        <a:ext cx="1133690" cy="1158015"/>
      </dsp:txXfrm>
    </dsp:sp>
    <dsp:sp modelId="{6EC0D6F9-BFA5-44DC-823C-8D367BE74DF5}">
      <dsp:nvSpPr>
        <dsp:cNvPr id="0" name=""/>
        <dsp:cNvSpPr/>
      </dsp:nvSpPr>
      <dsp:spPr>
        <a:xfrm>
          <a:off x="625340" y="1455562"/>
          <a:ext cx="1336676" cy="1336676"/>
        </a:xfrm>
        <a:prstGeom prst="leftCircularArrow">
          <a:avLst>
            <a:gd name="adj1" fmla="val 3246"/>
            <a:gd name="adj2" fmla="val 400331"/>
            <a:gd name="adj3" fmla="val 1414811"/>
            <a:gd name="adj4" fmla="val 8263459"/>
            <a:gd name="adj5" fmla="val 37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C2744D-80F5-4B50-8A43-B1F41184219E}">
      <dsp:nvSpPr>
        <dsp:cNvPr id="0" name=""/>
        <dsp:cNvSpPr/>
      </dsp:nvSpPr>
      <dsp:spPr>
        <a:xfrm>
          <a:off x="298728" y="1990923"/>
          <a:ext cx="1070429" cy="4256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a:t>INPUT PARAMETERS</a:t>
          </a:r>
        </a:p>
      </dsp:txBody>
      <dsp:txXfrm>
        <a:off x="311196" y="2003391"/>
        <a:ext cx="1045493" cy="400738"/>
      </dsp:txXfrm>
    </dsp:sp>
    <dsp:sp modelId="{CF96A6CF-40A6-4370-8A4A-0B9974F11829}">
      <dsp:nvSpPr>
        <dsp:cNvPr id="0" name=""/>
        <dsp:cNvSpPr/>
      </dsp:nvSpPr>
      <dsp:spPr>
        <a:xfrm>
          <a:off x="1546954" y="688692"/>
          <a:ext cx="1204232" cy="155435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75615">
            <a:lnSpc>
              <a:spcPct val="90000"/>
            </a:lnSpc>
            <a:spcBef>
              <a:spcPct val="0"/>
            </a:spcBef>
            <a:spcAft>
              <a:spcPct val="15000"/>
            </a:spcAft>
            <a:buChar char="••"/>
          </a:pPr>
          <a:r>
            <a:rPr lang="en-GB" sz="1070" b="0" kern="1200" dirty="0">
              <a:solidFill>
                <a:schemeClr val="tx1"/>
              </a:solidFill>
              <a:latin typeface="+mn-lt"/>
              <a:ea typeface="Helvetica Neue"/>
              <a:cs typeface="Helvetica Neue"/>
              <a:sym typeface="Helvetica Neue"/>
            </a:rPr>
            <a:t>Implement best </a:t>
          </a:r>
          <a:r>
            <a:rPr lang="en-GB" sz="1070" b="0" kern="1200" dirty="0" smtClean="0">
              <a:solidFill>
                <a:schemeClr val="tx1"/>
              </a:solidFill>
              <a:latin typeface="+mn-lt"/>
              <a:ea typeface="Helvetica Neue"/>
              <a:cs typeface="Helvetica Neue"/>
              <a:sym typeface="Helvetica Neue"/>
            </a:rPr>
            <a:t>ML practices </a:t>
          </a:r>
          <a:r>
            <a:rPr lang="en-GB" sz="1070" b="0" kern="1200" dirty="0">
              <a:solidFill>
                <a:schemeClr val="tx1"/>
              </a:solidFill>
              <a:latin typeface="+mn-lt"/>
              <a:ea typeface="Helvetica Neue"/>
              <a:cs typeface="Helvetica Neue"/>
              <a:sym typeface="Helvetica Neue"/>
            </a:rPr>
            <a:t>and evaluation techniques in obtaining best performing model</a:t>
          </a:r>
          <a:endParaRPr lang="en-GB" sz="1070" b="0" kern="1200" dirty="0">
            <a:solidFill>
              <a:schemeClr val="tx1"/>
            </a:solidFill>
            <a:latin typeface="+mn-lt"/>
          </a:endParaRPr>
        </a:p>
      </dsp:txBody>
      <dsp:txXfrm>
        <a:off x="1582225" y="1057038"/>
        <a:ext cx="1133690" cy="1150733"/>
      </dsp:txXfrm>
    </dsp:sp>
    <dsp:sp modelId="{367B0214-ADE7-483C-8010-2D41DB01E510}">
      <dsp:nvSpPr>
        <dsp:cNvPr id="0" name=""/>
        <dsp:cNvSpPr/>
      </dsp:nvSpPr>
      <dsp:spPr>
        <a:xfrm>
          <a:off x="2080500" y="207457"/>
          <a:ext cx="1572705" cy="1572705"/>
        </a:xfrm>
        <a:prstGeom prst="circularArrow">
          <a:avLst>
            <a:gd name="adj1" fmla="val 2759"/>
            <a:gd name="adj2" fmla="val 336375"/>
            <a:gd name="adj3" fmla="val 20133461"/>
            <a:gd name="adj4" fmla="val 13220857"/>
            <a:gd name="adj5" fmla="val 321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3873A8-C857-4430-9B1A-43F4EA2F75C2}">
      <dsp:nvSpPr>
        <dsp:cNvPr id="0" name=""/>
        <dsp:cNvSpPr/>
      </dsp:nvSpPr>
      <dsp:spPr>
        <a:xfrm>
          <a:off x="1768158" y="515138"/>
          <a:ext cx="1070429" cy="4256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smtClean="0"/>
            <a:t>METHODOLOGY    </a:t>
          </a:r>
          <a:endParaRPr lang="en-GB" sz="1000" kern="1200" dirty="0"/>
        </a:p>
      </dsp:txBody>
      <dsp:txXfrm>
        <a:off x="1780626" y="527606"/>
        <a:ext cx="1045493" cy="400738"/>
      </dsp:txXfrm>
    </dsp:sp>
    <dsp:sp modelId="{0C7FC03B-7B5C-45DC-9773-891FA198911B}">
      <dsp:nvSpPr>
        <dsp:cNvPr id="0" name=""/>
        <dsp:cNvSpPr/>
      </dsp:nvSpPr>
      <dsp:spPr>
        <a:xfrm>
          <a:off x="3091603" y="787442"/>
          <a:ext cx="1204232" cy="13594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kern="1200" dirty="0" smtClean="0">
              <a:latin typeface="+mn-lt"/>
            </a:rPr>
            <a:t>Develop an effective generalizable model</a:t>
          </a:r>
          <a:endParaRPr lang="en-GB" sz="1200" b="0" kern="1200" dirty="0">
            <a:latin typeface="+mn-lt"/>
          </a:endParaRPr>
        </a:p>
      </dsp:txBody>
      <dsp:txXfrm>
        <a:off x="3122888" y="818727"/>
        <a:ext cx="1141662" cy="1005583"/>
      </dsp:txXfrm>
    </dsp:sp>
    <dsp:sp modelId="{ECF41112-0684-44F2-9684-895EC47891DE}">
      <dsp:nvSpPr>
        <dsp:cNvPr id="0" name=""/>
        <dsp:cNvSpPr/>
      </dsp:nvSpPr>
      <dsp:spPr>
        <a:xfrm>
          <a:off x="3728795" y="1256981"/>
          <a:ext cx="1346934" cy="1346934"/>
        </a:xfrm>
        <a:prstGeom prst="leftCircularArrow">
          <a:avLst>
            <a:gd name="adj1" fmla="val 3221"/>
            <a:gd name="adj2" fmla="val 397050"/>
            <a:gd name="adj3" fmla="val 1797597"/>
            <a:gd name="adj4" fmla="val 8649526"/>
            <a:gd name="adj5" fmla="val 375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3DA67E-8891-4FD3-A171-10817529D67E}">
      <dsp:nvSpPr>
        <dsp:cNvPr id="0" name=""/>
        <dsp:cNvSpPr/>
      </dsp:nvSpPr>
      <dsp:spPr>
        <a:xfrm>
          <a:off x="3359211" y="1871594"/>
          <a:ext cx="1070429" cy="4256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a:t>PERFORMANCE</a:t>
          </a:r>
        </a:p>
      </dsp:txBody>
      <dsp:txXfrm>
        <a:off x="3371679" y="1884062"/>
        <a:ext cx="1045493" cy="400738"/>
      </dsp:txXfrm>
    </dsp:sp>
    <dsp:sp modelId="{03D10562-AAC8-4B80-B59D-D5B558E31849}">
      <dsp:nvSpPr>
        <dsp:cNvPr id="0" name=""/>
        <dsp:cNvSpPr/>
      </dsp:nvSpPr>
      <dsp:spPr>
        <a:xfrm>
          <a:off x="4636252" y="735091"/>
          <a:ext cx="1204232" cy="146155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66725">
            <a:lnSpc>
              <a:spcPct val="90000"/>
            </a:lnSpc>
            <a:spcBef>
              <a:spcPct val="0"/>
            </a:spcBef>
            <a:spcAft>
              <a:spcPct val="15000"/>
            </a:spcAft>
            <a:buFont typeface="Arial" panose="020B0604020202020204" pitchFamily="34" charset="0"/>
            <a:buChar char="••"/>
          </a:pPr>
          <a:r>
            <a:rPr lang="en-GB" sz="1050" b="0" kern="1200" dirty="0" smtClean="0">
              <a:latin typeface="+mn-lt"/>
            </a:rPr>
            <a:t>Develop a web app that implements workflow on new field data</a:t>
          </a:r>
          <a:endParaRPr lang="en-GB" sz="1050" b="0" kern="1200" dirty="0">
            <a:latin typeface="+mn-lt"/>
          </a:endParaRPr>
        </a:p>
      </dsp:txBody>
      <dsp:txXfrm>
        <a:off x="4669886" y="1081915"/>
        <a:ext cx="1136964" cy="1081094"/>
      </dsp:txXfrm>
    </dsp:sp>
    <dsp:sp modelId="{A783BD5D-5C7E-437C-AD74-026EDF9ECAEE}">
      <dsp:nvSpPr>
        <dsp:cNvPr id="0" name=""/>
        <dsp:cNvSpPr/>
      </dsp:nvSpPr>
      <dsp:spPr>
        <a:xfrm>
          <a:off x="4906165" y="561537"/>
          <a:ext cx="1070429" cy="4256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buFont typeface="Arial" panose="020B0604020202020204" pitchFamily="34" charset="0"/>
            <a:buNone/>
          </a:pPr>
          <a:r>
            <a:rPr lang="en-GB" sz="1000" b="0" kern="1200" dirty="0" smtClean="0">
              <a:latin typeface="+mn-lt"/>
            </a:rPr>
            <a:t>WEB APP DEVELOPMENT</a:t>
          </a:r>
          <a:endParaRPr lang="en-GB" sz="1000" b="0" kern="1200" dirty="0">
            <a:latin typeface="+mn-lt"/>
          </a:endParaRPr>
        </a:p>
      </dsp:txBody>
      <dsp:txXfrm>
        <a:off x="4918633" y="574005"/>
        <a:ext cx="1045493" cy="400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7722E-1263-477B-A800-6299653BDC67}">
      <dsp:nvSpPr>
        <dsp:cNvPr id="0" name=""/>
        <dsp:cNvSpPr/>
      </dsp:nvSpPr>
      <dsp:spPr>
        <a:xfrm>
          <a:off x="5483" y="0"/>
          <a:ext cx="5614670" cy="104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l" defTabSz="844550">
            <a:lnSpc>
              <a:spcPct val="90000"/>
            </a:lnSpc>
            <a:spcBef>
              <a:spcPct val="0"/>
            </a:spcBef>
            <a:spcAft>
              <a:spcPct val="35000"/>
            </a:spcAft>
          </a:pPr>
          <a:r>
            <a:rPr lang="en-GB" sz="1900" i="1" kern="1200" dirty="0" smtClean="0"/>
            <a:t>The production data utilised in this project was acquired from the DSEATS field</a:t>
          </a:r>
          <a:endParaRPr lang="en-US" sz="1900" kern="1200" dirty="0"/>
        </a:p>
      </dsp:txBody>
      <dsp:txXfrm>
        <a:off x="56307" y="50824"/>
        <a:ext cx="5513022" cy="939487"/>
      </dsp:txXfrm>
    </dsp:sp>
    <dsp:sp modelId="{AA636625-1911-4E3D-8A78-2EB20E0056B3}">
      <dsp:nvSpPr>
        <dsp:cNvPr id="0" name=""/>
        <dsp:cNvSpPr/>
      </dsp:nvSpPr>
      <dsp:spPr>
        <a:xfrm>
          <a:off x="2741" y="1095573"/>
          <a:ext cx="5614670" cy="104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l" defTabSz="844550">
            <a:lnSpc>
              <a:spcPct val="90000"/>
            </a:lnSpc>
            <a:spcBef>
              <a:spcPct val="0"/>
            </a:spcBef>
            <a:spcAft>
              <a:spcPct val="35000"/>
            </a:spcAft>
          </a:pPr>
          <a:r>
            <a:rPr lang="en-GB" sz="1900" i="1" kern="1200" dirty="0" smtClean="0"/>
            <a:t>For the dataset to be made suitable for use, it first needs to be cleaned</a:t>
          </a:r>
          <a:endParaRPr lang="en-US" sz="1900" kern="1200" dirty="0"/>
        </a:p>
      </dsp:txBody>
      <dsp:txXfrm>
        <a:off x="53565" y="1146397"/>
        <a:ext cx="5513022" cy="939487"/>
      </dsp:txXfrm>
    </dsp:sp>
    <dsp:sp modelId="{A00A695E-771E-47B7-B0F2-1420C6F87344}">
      <dsp:nvSpPr>
        <dsp:cNvPr id="0" name=""/>
        <dsp:cNvSpPr/>
      </dsp:nvSpPr>
      <dsp:spPr>
        <a:xfrm>
          <a:off x="2741" y="2188765"/>
          <a:ext cx="5614670" cy="104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l" defTabSz="844550">
            <a:lnSpc>
              <a:spcPct val="90000"/>
            </a:lnSpc>
            <a:spcBef>
              <a:spcPct val="0"/>
            </a:spcBef>
            <a:spcAft>
              <a:spcPct val="35000"/>
            </a:spcAft>
          </a:pPr>
          <a:r>
            <a:rPr lang="en-GB" sz="1900" i="1" kern="1200" dirty="0" smtClean="0"/>
            <a:t>Missing values were removed, following standard machine learning practises</a:t>
          </a:r>
          <a:endParaRPr lang="en-US" sz="1900" kern="1200" dirty="0"/>
        </a:p>
      </dsp:txBody>
      <dsp:txXfrm>
        <a:off x="53565" y="2239589"/>
        <a:ext cx="5513022" cy="939487"/>
      </dsp:txXfrm>
    </dsp:sp>
    <dsp:sp modelId="{0E8A8272-97AF-49B3-976E-BC755D891D02}">
      <dsp:nvSpPr>
        <dsp:cNvPr id="0" name=""/>
        <dsp:cNvSpPr/>
      </dsp:nvSpPr>
      <dsp:spPr>
        <a:xfrm>
          <a:off x="2741" y="3281958"/>
          <a:ext cx="5614670" cy="104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l" defTabSz="844550">
            <a:lnSpc>
              <a:spcPct val="90000"/>
            </a:lnSpc>
            <a:spcBef>
              <a:spcPct val="0"/>
            </a:spcBef>
            <a:spcAft>
              <a:spcPct val="35000"/>
            </a:spcAft>
          </a:pPr>
          <a:r>
            <a:rPr lang="en-GB" sz="1900" i="1" kern="1200" dirty="0" smtClean="0"/>
            <a:t>Upon inspection of the data, it contained negative production values. As this is not practically feasible, this very few roles were dropped</a:t>
          </a:r>
          <a:endParaRPr lang="en-US" sz="1900" kern="1200" dirty="0"/>
        </a:p>
      </dsp:txBody>
      <dsp:txXfrm>
        <a:off x="53565" y="3332782"/>
        <a:ext cx="5513022" cy="939487"/>
      </dsp:txXfrm>
    </dsp:sp>
    <dsp:sp modelId="{D2887DEE-A875-42A8-A0ED-B2035D41D8D9}">
      <dsp:nvSpPr>
        <dsp:cNvPr id="0" name=""/>
        <dsp:cNvSpPr/>
      </dsp:nvSpPr>
      <dsp:spPr>
        <a:xfrm>
          <a:off x="5483" y="4377531"/>
          <a:ext cx="5614670" cy="10411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l" defTabSz="844550">
            <a:lnSpc>
              <a:spcPct val="90000"/>
            </a:lnSpc>
            <a:spcBef>
              <a:spcPct val="0"/>
            </a:spcBef>
            <a:spcAft>
              <a:spcPct val="35000"/>
            </a:spcAft>
          </a:pPr>
          <a:r>
            <a:rPr lang="en-GB" sz="1900" i="1" kern="1200" smtClean="0"/>
            <a:t>The data type was formatted, to ensure it is suitable for analysis and modelling</a:t>
          </a:r>
          <a:endParaRPr lang="en-US" sz="1900" kern="1200" dirty="0"/>
        </a:p>
      </dsp:txBody>
      <dsp:txXfrm>
        <a:off x="56307" y="4428355"/>
        <a:ext cx="5513022" cy="93948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157E12-2A07-4B45-BC74-A21165BAF175}" type="datetimeFigureOut">
              <a:rPr lang="en-US" smtClean="0"/>
              <a:t>7/14/2024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ACB285-32FA-4D24-9A76-B3358EAED827}" type="slidenum">
              <a:rPr lang="en-US" smtClean="0"/>
              <a:t>‹#›</a:t>
            </a:fld>
            <a:endParaRPr lang="en-US"/>
          </a:p>
        </p:txBody>
      </p:sp>
    </p:spTree>
    <p:extLst>
      <p:ext uri="{BB962C8B-B14F-4D97-AF65-F5344CB8AC3E}">
        <p14:creationId xmlns:p14="http://schemas.microsoft.com/office/powerpoint/2010/main" val="7121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ACB285-32FA-4D24-9A76-B3358EAED827}" type="slidenum">
              <a:rPr lang="en-US" smtClean="0"/>
              <a:t>1</a:t>
            </a:fld>
            <a:endParaRPr lang="en-US"/>
          </a:p>
        </p:txBody>
      </p:sp>
    </p:spTree>
    <p:extLst>
      <p:ext uri="{BB962C8B-B14F-4D97-AF65-F5344CB8AC3E}">
        <p14:creationId xmlns:p14="http://schemas.microsoft.com/office/powerpoint/2010/main" val="4068028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aphic Blue">
    <p:spTree>
      <p:nvGrpSpPr>
        <p:cNvPr id="1" name=""/>
        <p:cNvGrpSpPr/>
        <p:nvPr/>
      </p:nvGrpSpPr>
      <p:grpSpPr>
        <a:xfrm>
          <a:off x="0" y="0"/>
          <a:ext cx="0" cy="0"/>
          <a:chOff x="0" y="0"/>
          <a:chExt cx="0" cy="0"/>
        </a:xfrm>
      </p:grpSpPr>
      <p:sp>
        <p:nvSpPr>
          <p:cNvPr id="18" name="Content Placeholder 4"/>
          <p:cNvSpPr>
            <a:spLocks noGrp="1"/>
          </p:cNvSpPr>
          <p:nvPr>
            <p:ph sz="quarter" idx="13" hasCustomPrompt="1"/>
          </p:nvPr>
        </p:nvSpPr>
        <p:spPr bwMode="white">
          <a:xfrm>
            <a:off x="633984" y="4648207"/>
            <a:ext cx="6692704" cy="662599"/>
          </a:xfrm>
          <a:noFill/>
          <a:ln>
            <a:noFill/>
          </a:ln>
        </p:spPr>
        <p:txBody>
          <a:bodyPr vert="horz" wrap="square" lIns="0" tIns="0" rIns="0" bIns="0" numCol="1" anchor="t" anchorCtr="0" compatLnSpc="1">
            <a:prstTxWarp prst="textNoShape">
              <a:avLst/>
            </a:prstTxWarp>
          </a:bodyPr>
          <a:lstStyle>
            <a:lvl1pPr marL="0" indent="0">
              <a:buNone/>
              <a:defRPr lang="en-US" sz="900" dirty="0">
                <a:solidFill>
                  <a:schemeClr val="tx1">
                    <a:lumMod val="50000"/>
                    <a:lumOff val="50000"/>
                  </a:schemeClr>
                </a:solidFill>
                <a:ea typeface="+mn-ea"/>
                <a:cs typeface="+mn-cs"/>
              </a:defRPr>
            </a:lvl1pPr>
          </a:lstStyle>
          <a:p>
            <a:pPr>
              <a:lnSpc>
                <a:spcPct val="110000"/>
              </a:lnSpc>
            </a:pPr>
            <a:r>
              <a:rPr lang="en-US" sz="900" dirty="0">
                <a:solidFill>
                  <a:srgbClr val="7F7F7F"/>
                </a:solidFill>
              </a:rPr>
              <a:t>Presenter name (optional)</a:t>
            </a:r>
          </a:p>
          <a:p>
            <a:r>
              <a:rPr lang="en-US" sz="900" dirty="0">
                <a:solidFill>
                  <a:srgbClr val="7F7F7F"/>
                </a:solidFill>
              </a:rPr>
              <a:t>Title (optional)</a:t>
            </a:r>
          </a:p>
          <a:p>
            <a:r>
              <a:rPr lang="en-US" sz="900" dirty="0">
                <a:solidFill>
                  <a:srgbClr val="7F7F7F"/>
                </a:solidFill>
              </a:rPr>
              <a:t>Location (optional)</a:t>
            </a:r>
          </a:p>
        </p:txBody>
      </p:sp>
      <p:sp>
        <p:nvSpPr>
          <p:cNvPr id="16" name="Content Placeholder 4"/>
          <p:cNvSpPr>
            <a:spLocks noGrp="1"/>
          </p:cNvSpPr>
          <p:nvPr>
            <p:ph sz="quarter" idx="12" hasCustomPrompt="1"/>
          </p:nvPr>
        </p:nvSpPr>
        <p:spPr bwMode="white">
          <a:xfrm>
            <a:off x="633984" y="409543"/>
            <a:ext cx="6692704" cy="314325"/>
          </a:xfrm>
          <a:noFill/>
          <a:ln>
            <a:noFill/>
          </a:ln>
        </p:spPr>
        <p:txBody>
          <a:bodyPr vert="horz" wrap="square" lIns="0" tIns="0" rIns="0" bIns="0" numCol="1" anchor="t" anchorCtr="0" compatLnSpc="1">
            <a:prstTxWarp prst="textNoShape">
              <a:avLst/>
            </a:prstTxWarp>
          </a:bodyPr>
          <a:lstStyle>
            <a:lvl1pPr marL="0" indent="0">
              <a:buNone/>
              <a:defRPr lang="en-US" sz="900" dirty="0">
                <a:solidFill>
                  <a:schemeClr val="tx1">
                    <a:lumMod val="50000"/>
                    <a:lumOff val="50000"/>
                  </a:schemeClr>
                </a:solidFill>
                <a:ea typeface="+mn-ea"/>
                <a:cs typeface="+mn-cs"/>
              </a:defRPr>
            </a:lvl1pPr>
          </a:lstStyle>
          <a:p>
            <a:r>
              <a:rPr lang="en-US" sz="900" dirty="0">
                <a:solidFill>
                  <a:schemeClr val="tx1">
                    <a:lumMod val="50000"/>
                    <a:lumOff val="50000"/>
                  </a:schemeClr>
                </a:solidFill>
              </a:rPr>
              <a:t>SPE 178419</a:t>
            </a:r>
          </a:p>
        </p:txBody>
      </p:sp>
      <p:sp>
        <p:nvSpPr>
          <p:cNvPr id="10" name="Rectangle 9"/>
          <p:cNvSpPr/>
          <p:nvPr userDrawn="1"/>
        </p:nvSpPr>
        <p:spPr>
          <a:xfrm>
            <a:off x="0" y="1325080"/>
            <a:ext cx="12192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42900" fontAlgn="base">
              <a:spcBef>
                <a:spcPct val="0"/>
              </a:spcBef>
              <a:spcAft>
                <a:spcPct val="0"/>
              </a:spcAft>
            </a:pPr>
            <a:endParaRPr lang="en-US" sz="1350">
              <a:solidFill>
                <a:srgbClr val="000000"/>
              </a:solidFill>
            </a:endParaRPr>
          </a:p>
        </p:txBody>
      </p:sp>
      <p:pic>
        <p:nvPicPr>
          <p:cNvPr id="9" name="Picture 8" descr="EM_pattern_PowerPoint_White.png"/>
          <p:cNvPicPr>
            <a:picLocks noChangeAspect="1"/>
          </p:cNvPicPr>
          <p:nvPr userDrawn="1"/>
        </p:nvPicPr>
        <p:blipFill>
          <a:blip r:embed="rId2">
            <a:alphaModFix amt="63000"/>
            <a:extLst>
              <a:ext uri="{28A0092B-C50C-407E-A947-70E740481C1C}">
                <a14:useLocalDpi xmlns:a14="http://schemas.microsoft.com/office/drawing/2010/main"/>
              </a:ext>
            </a:extLst>
          </a:blip>
          <a:stretch>
            <a:fillRect/>
          </a:stretch>
        </p:blipFill>
        <p:spPr>
          <a:xfrm>
            <a:off x="0" y="1325080"/>
            <a:ext cx="12192000" cy="3084576"/>
          </a:xfrm>
          <a:prstGeom prst="rect">
            <a:avLst/>
          </a:prstGeom>
        </p:spPr>
      </p:pic>
      <p:sp>
        <p:nvSpPr>
          <p:cNvPr id="12" name="Content Placeholder 4"/>
          <p:cNvSpPr>
            <a:spLocks noGrp="1"/>
          </p:cNvSpPr>
          <p:nvPr>
            <p:ph sz="quarter" idx="11" hasCustomPrompt="1"/>
          </p:nvPr>
        </p:nvSpPr>
        <p:spPr bwMode="white">
          <a:xfrm>
            <a:off x="633984" y="1576846"/>
            <a:ext cx="6705600" cy="314325"/>
          </a:xfrm>
        </p:spPr>
        <p:txBody>
          <a:bodyPr/>
          <a:lstStyle>
            <a:lvl1pPr marL="0" indent="0">
              <a:buNone/>
              <a:defRPr lang="en-US" sz="1200" kern="1200" dirty="0" smtClean="0">
                <a:solidFill>
                  <a:schemeClr val="bg1"/>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r>
              <a:rPr lang="en-US" dirty="0"/>
              <a:t>Month Date, Year or sub-headline</a:t>
            </a:r>
          </a:p>
        </p:txBody>
      </p:sp>
      <p:sp>
        <p:nvSpPr>
          <p:cNvPr id="8" name="Footer Placeholder 2"/>
          <p:cNvSpPr>
            <a:spLocks noGrp="1"/>
          </p:cNvSpPr>
          <p:nvPr>
            <p:ph type="ftr" sz="quarter" idx="3"/>
          </p:nvPr>
        </p:nvSpPr>
        <p:spPr>
          <a:xfrm>
            <a:off x="9836993" y="6267450"/>
            <a:ext cx="1749640" cy="228600"/>
          </a:xfrm>
          <a:prstGeom prst="rect">
            <a:avLst/>
          </a:prstGeom>
          <a:noFill/>
          <a:ln>
            <a:noFill/>
          </a:ln>
        </p:spPr>
        <p:txBody>
          <a:bodyPr lIns="0" tIns="0" rIns="0" bIns="0" anchor="b"/>
          <a:lstStyle>
            <a:lvl1pPr>
              <a:defRPr lang="en-US" sz="900">
                <a:latin typeface="+mn-lt"/>
                <a:ea typeface="Arial"/>
                <a:cs typeface="Arial" charset="0"/>
              </a:defRPr>
            </a:lvl1pPr>
          </a:lstStyle>
          <a:p>
            <a:endParaRPr dirty="0">
              <a:solidFill>
                <a:srgbClr val="000000">
                  <a:lumMod val="50000"/>
                  <a:lumOff val="50000"/>
                </a:srgbClr>
              </a:solidFill>
            </a:endParaRPr>
          </a:p>
        </p:txBody>
      </p:sp>
      <p:pic>
        <p:nvPicPr>
          <p:cNvPr id="13" name="Picture 12" descr="exmo_elh_tm_w.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0896" y="3875313"/>
            <a:ext cx="2389632" cy="324454"/>
          </a:xfrm>
          <a:prstGeom prst="rect">
            <a:avLst/>
          </a:prstGeom>
        </p:spPr>
      </p:pic>
      <p:sp>
        <p:nvSpPr>
          <p:cNvPr id="11" name="Title 1"/>
          <p:cNvSpPr>
            <a:spLocks noGrp="1"/>
          </p:cNvSpPr>
          <p:nvPr>
            <p:ph type="ctrTitle"/>
          </p:nvPr>
        </p:nvSpPr>
        <p:spPr bwMode="white">
          <a:xfrm>
            <a:off x="633985" y="1900826"/>
            <a:ext cx="10942067" cy="2286000"/>
          </a:xfrm>
        </p:spPr>
        <p:txBody>
          <a:bodyPr>
            <a:noAutofit/>
          </a:bodyPr>
          <a:lstStyle>
            <a:lvl1pPr>
              <a:lnSpc>
                <a:spcPct val="90000"/>
              </a:lnSpc>
              <a:defRPr sz="4050" b="0" i="0" baseline="0">
                <a:solidFill>
                  <a:schemeClr val="bg1"/>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548315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4" name="Footer Placeholder 3"/>
          <p:cNvSpPr txBox="1">
            <a:spLocks/>
          </p:cNvSpPr>
          <p:nvPr userDrawn="1"/>
        </p:nvSpPr>
        <p:spPr>
          <a:xfrm>
            <a:off x="605367" y="6462315"/>
            <a:ext cx="3860800" cy="228600"/>
          </a:xfrm>
          <a:prstGeom prst="rect">
            <a:avLst/>
          </a:prstGeom>
          <a:noFill/>
          <a:ln>
            <a:noFill/>
          </a:ln>
        </p:spPr>
        <p:txBody>
          <a:bodyPr lIns="0" tIns="0" rIns="0" bIns="0"/>
          <a:lstStyle>
            <a:defPPr>
              <a:defRPr lang="en-US"/>
            </a:defPPr>
            <a:lvl1pPr marL="0" algn="l" defTabSz="914400" rtl="0" eaLnBrk="1" latinLnBrk="0" hangingPunct="1">
              <a:defRPr lang="en-US" sz="1200" kern="1200">
                <a:solidFill>
                  <a:schemeClr val="tx1"/>
                </a:solidFill>
                <a:latin typeface="+mn-lt"/>
                <a:ea typeface="Arial"/>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accent1"/>
                </a:solidFill>
              </a:rPr>
              <a:t>STSE 2022</a:t>
            </a:r>
          </a:p>
        </p:txBody>
      </p:sp>
    </p:spTree>
    <p:extLst>
      <p:ext uri="{BB962C8B-B14F-4D97-AF65-F5344CB8AC3E}">
        <p14:creationId xmlns:p14="http://schemas.microsoft.com/office/powerpoint/2010/main" val="38975521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ack Pag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341036" y="2998792"/>
            <a:ext cx="750993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005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actoid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12776" y="1719072"/>
            <a:ext cx="10973453" cy="2190494"/>
          </a:xfrm>
        </p:spPr>
        <p:txBody>
          <a:bodyPr>
            <a:noAutofit/>
          </a:bodyPr>
          <a:lstStyle>
            <a:lvl1pPr>
              <a:lnSpc>
                <a:spcPct val="90000"/>
              </a:lnSpc>
              <a:defRPr sz="12000" b="0" i="0" baseline="0">
                <a:solidFill>
                  <a:schemeClr val="bg1"/>
                </a:solidFill>
                <a:latin typeface="Arial"/>
                <a:cs typeface="Arial"/>
              </a:defRPr>
            </a:lvl1pPr>
          </a:lstStyle>
          <a:p>
            <a:r>
              <a:rPr lang="en-US" dirty="0"/>
              <a:t>Data</a:t>
            </a:r>
          </a:p>
        </p:txBody>
      </p:sp>
      <p:sp>
        <p:nvSpPr>
          <p:cNvPr id="12" name="Content Placeholder 4"/>
          <p:cNvSpPr>
            <a:spLocks noGrp="1"/>
          </p:cNvSpPr>
          <p:nvPr>
            <p:ph sz="quarter" idx="11"/>
          </p:nvPr>
        </p:nvSpPr>
        <p:spPr>
          <a:xfrm>
            <a:off x="609604" y="3895344"/>
            <a:ext cx="10965489" cy="1828800"/>
          </a:xfrm>
        </p:spPr>
        <p:txBody>
          <a:bodyPr/>
          <a:lstStyle>
            <a:lvl1pPr marL="0" indent="0">
              <a:lnSpc>
                <a:spcPct val="90000"/>
              </a:lnSpc>
              <a:buNone/>
              <a:defRPr lang="en-US" sz="3000" kern="1200" dirty="0" smtClean="0">
                <a:solidFill>
                  <a:schemeClr val="bg1"/>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a:t>Click to edit Master text styles</a:t>
            </a:r>
          </a:p>
        </p:txBody>
      </p:sp>
      <p:sp>
        <p:nvSpPr>
          <p:cNvPr id="4" name="Footer Placeholder 3"/>
          <p:cNvSpPr>
            <a:spLocks noGrp="1"/>
          </p:cNvSpPr>
          <p:nvPr>
            <p:ph type="ftr" sz="quarter" idx="12"/>
          </p:nvPr>
        </p:nvSpPr>
        <p:spPr>
          <a:xfrm>
            <a:off x="605367" y="6462315"/>
            <a:ext cx="3860800" cy="228600"/>
          </a:xfrm>
          <a:prstGeom prst="rect">
            <a:avLst/>
          </a:prstGeom>
        </p:spPr>
        <p:txBody>
          <a:bodyPr/>
          <a:lstStyle>
            <a:lvl1pPr algn="l">
              <a:defRPr sz="90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837138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12776" y="1719072"/>
            <a:ext cx="10973453" cy="2190494"/>
          </a:xfrm>
        </p:spPr>
        <p:txBody>
          <a:bodyPr>
            <a:noAutofit/>
          </a:bodyPr>
          <a:lstStyle>
            <a:lvl1pPr>
              <a:lnSpc>
                <a:spcPct val="90000"/>
              </a:lnSpc>
              <a:defRPr sz="12000" b="0" i="0" baseline="0">
                <a:solidFill>
                  <a:schemeClr val="accent2"/>
                </a:solidFill>
                <a:latin typeface="Arial"/>
                <a:cs typeface="Arial"/>
              </a:defRPr>
            </a:lvl1pPr>
          </a:lstStyle>
          <a:p>
            <a:r>
              <a:rPr lang="en-US" dirty="0"/>
              <a:t>Data</a:t>
            </a:r>
          </a:p>
        </p:txBody>
      </p:sp>
      <p:sp>
        <p:nvSpPr>
          <p:cNvPr id="12" name="Content Placeholder 4"/>
          <p:cNvSpPr>
            <a:spLocks noGrp="1"/>
          </p:cNvSpPr>
          <p:nvPr>
            <p:ph sz="quarter" idx="11"/>
          </p:nvPr>
        </p:nvSpPr>
        <p:spPr>
          <a:xfrm>
            <a:off x="609604" y="3895344"/>
            <a:ext cx="10965489" cy="1828800"/>
          </a:xfrm>
        </p:spPr>
        <p:txBody>
          <a:bodyPr/>
          <a:lstStyle>
            <a:lvl1pPr marL="0" indent="0">
              <a:lnSpc>
                <a:spcPct val="90000"/>
              </a:lnSpc>
              <a:buNone/>
              <a:defRPr lang="en-US" sz="3000" kern="1200" dirty="0" smtClean="0">
                <a:solidFill>
                  <a:schemeClr val="accent2"/>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a:t>Click to edit Master text styles</a:t>
            </a:r>
          </a:p>
        </p:txBody>
      </p:sp>
      <p:sp>
        <p:nvSpPr>
          <p:cNvPr id="3" name="Slide Number Placeholder 2"/>
          <p:cNvSpPr>
            <a:spLocks noGrp="1"/>
          </p:cNvSpPr>
          <p:nvPr>
            <p:ph type="sldNum" sz="quarter" idx="12"/>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2" name="Footer Placeholder 1"/>
          <p:cNvSpPr>
            <a:spLocks noGrp="1"/>
          </p:cNvSpPr>
          <p:nvPr>
            <p:ph type="ftr" sz="quarter" idx="13"/>
          </p:nvPr>
        </p:nvSpPr>
        <p:spPr>
          <a:xfrm>
            <a:off x="7092871" y="6461595"/>
            <a:ext cx="3860800" cy="228600"/>
          </a:xfrm>
          <a:prstGeom prst="rect">
            <a:avLst/>
          </a:prstGeom>
        </p:spPr>
        <p:txBody>
          <a:bodyPr/>
          <a:lstStyle/>
          <a:p>
            <a:pPr algn="r"/>
            <a:endParaRPr dirty="0">
              <a:solidFill>
                <a:srgbClr val="000000"/>
              </a:solidFill>
            </a:endParaRPr>
          </a:p>
        </p:txBody>
      </p:sp>
    </p:spTree>
    <p:extLst>
      <p:ext uri="{BB962C8B-B14F-4D97-AF65-F5344CB8AC3E}">
        <p14:creationId xmlns:p14="http://schemas.microsoft.com/office/powerpoint/2010/main" val="4202448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6798733" y="1773936"/>
            <a:ext cx="4871579"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9900" b="0" i="0" baseline="0" dirty="0" smtClean="0">
                <a:solidFill>
                  <a:schemeClr val="accent2"/>
                </a:solidFill>
                <a:latin typeface="Arial"/>
                <a:cs typeface="Arial"/>
              </a:defRPr>
            </a:lvl1pPr>
          </a:lstStyle>
          <a:p>
            <a:pPr lvl="0">
              <a:lnSpc>
                <a:spcPct val="90000"/>
              </a:lnSpc>
            </a:pPr>
            <a:r>
              <a:rPr lang="en-US" dirty="0"/>
              <a:t>Data</a:t>
            </a:r>
          </a:p>
        </p:txBody>
      </p:sp>
      <p:sp>
        <p:nvSpPr>
          <p:cNvPr id="7" name="Content Placeholder 4"/>
          <p:cNvSpPr>
            <a:spLocks noGrp="1"/>
          </p:cNvSpPr>
          <p:nvPr>
            <p:ph sz="quarter" idx="14" hasCustomPrompt="1"/>
          </p:nvPr>
        </p:nvSpPr>
        <p:spPr>
          <a:xfrm>
            <a:off x="609601" y="1773936"/>
            <a:ext cx="4871579"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9900" dirty="0" smtClean="0">
                <a:solidFill>
                  <a:schemeClr val="accent1"/>
                </a:solidFill>
                <a:latin typeface="Arial"/>
                <a:cs typeface="Arial"/>
              </a:defRPr>
            </a:lvl1pPr>
          </a:lstStyle>
          <a:p>
            <a:pPr lvl="0"/>
            <a:r>
              <a:rPr lang="en-US" dirty="0"/>
              <a:t>Data</a:t>
            </a:r>
          </a:p>
        </p:txBody>
      </p:sp>
      <p:sp>
        <p:nvSpPr>
          <p:cNvPr id="12" name="Content Placeholder 4"/>
          <p:cNvSpPr>
            <a:spLocks noGrp="1"/>
          </p:cNvSpPr>
          <p:nvPr>
            <p:ph sz="quarter" idx="11"/>
          </p:nvPr>
        </p:nvSpPr>
        <p:spPr>
          <a:xfrm>
            <a:off x="609601" y="3576638"/>
            <a:ext cx="4871579" cy="1828800"/>
          </a:xfrm>
        </p:spPr>
        <p:txBody>
          <a:bodyPr/>
          <a:lstStyle>
            <a:lvl1pPr marL="0" indent="0">
              <a:lnSpc>
                <a:spcPct val="90000"/>
              </a:lnSpc>
              <a:buNone/>
              <a:defRPr lang="en-US" sz="2400" kern="1200" dirty="0" smtClean="0">
                <a:solidFill>
                  <a:schemeClr val="accent1"/>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a:t>Click to edit Master text styles</a:t>
            </a:r>
          </a:p>
        </p:txBody>
      </p:sp>
      <p:sp>
        <p:nvSpPr>
          <p:cNvPr id="5" name="Content Placeholder 4"/>
          <p:cNvSpPr>
            <a:spLocks noGrp="1"/>
          </p:cNvSpPr>
          <p:nvPr>
            <p:ph sz="quarter" idx="12"/>
          </p:nvPr>
        </p:nvSpPr>
        <p:spPr>
          <a:xfrm>
            <a:off x="6798733" y="3576638"/>
            <a:ext cx="4871579" cy="1828800"/>
          </a:xfrm>
        </p:spPr>
        <p:txBody>
          <a:bodyPr/>
          <a:lstStyle>
            <a:lvl1pPr marL="0" indent="0">
              <a:lnSpc>
                <a:spcPct val="90000"/>
              </a:lnSpc>
              <a:buNone/>
              <a:defRPr lang="en-US" sz="2400" kern="1200" dirty="0" smtClean="0">
                <a:solidFill>
                  <a:schemeClr val="accent2"/>
                </a:solidFill>
                <a:latin typeface="+mn-lt"/>
                <a:ea typeface="+mn-ea"/>
                <a:cs typeface="+mn-cs"/>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5"/>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3" name="Footer Placeholder 2"/>
          <p:cNvSpPr>
            <a:spLocks noGrp="1"/>
          </p:cNvSpPr>
          <p:nvPr>
            <p:ph type="ftr" sz="quarter" idx="16"/>
          </p:nvPr>
        </p:nvSpPr>
        <p:spPr>
          <a:xfrm>
            <a:off x="7092871" y="6461595"/>
            <a:ext cx="3860800" cy="228600"/>
          </a:xfrm>
          <a:prstGeom prst="rect">
            <a:avLst/>
          </a:prstGeom>
        </p:spPr>
        <p:txBody>
          <a:bodyPr/>
          <a:lstStyle/>
          <a:p>
            <a:pPr algn="r"/>
            <a:endParaRPr dirty="0">
              <a:solidFill>
                <a:srgbClr val="000000"/>
              </a:solidFill>
            </a:endParaRPr>
          </a:p>
        </p:txBody>
      </p:sp>
    </p:spTree>
    <p:extLst>
      <p:ext uri="{BB962C8B-B14F-4D97-AF65-F5344CB8AC3E}">
        <p14:creationId xmlns:p14="http://schemas.microsoft.com/office/powerpoint/2010/main" val="870484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607484" y="1143000"/>
            <a:ext cx="109728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400" b="0" baseline="0" dirty="0">
                <a:solidFill>
                  <a:srgbClr val="000000"/>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3" name="Footer Placeholder 2"/>
          <p:cNvSpPr>
            <a:spLocks noGrp="1"/>
          </p:cNvSpPr>
          <p:nvPr>
            <p:ph type="ftr" sz="quarter" idx="11"/>
          </p:nvPr>
        </p:nvSpPr>
        <p:spPr>
          <a:xfrm>
            <a:off x="7092871" y="6461595"/>
            <a:ext cx="3860800" cy="228600"/>
          </a:xfrm>
          <a:prstGeom prst="rect">
            <a:avLst/>
          </a:prstGeom>
        </p:spPr>
        <p:txBody>
          <a:bodyPr/>
          <a:lstStyle/>
          <a:p>
            <a:pPr algn="r"/>
            <a:endParaRPr dirty="0">
              <a:solidFill>
                <a:srgbClr val="000000"/>
              </a:solidFill>
            </a:endParaRPr>
          </a:p>
        </p:txBody>
      </p:sp>
    </p:spTree>
    <p:extLst>
      <p:ext uri="{BB962C8B-B14F-4D97-AF65-F5344CB8AC3E}">
        <p14:creationId xmlns:p14="http://schemas.microsoft.com/office/powerpoint/2010/main" val="11093468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609600" y="1147064"/>
            <a:ext cx="109728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400" b="0" baseline="0" dirty="0">
                <a:solidFill>
                  <a:schemeClr val="accent2"/>
                </a:solidFill>
              </a:defRPr>
            </a:lvl1pPr>
          </a:lstStyle>
          <a:p>
            <a:pPr lvl="0">
              <a:lnSpc>
                <a:spcPct val="90000"/>
              </a:lnSpc>
            </a:pPr>
            <a:r>
              <a:rPr lang="en-US"/>
              <a:t>Click to edit Master title style</a:t>
            </a:r>
            <a:endParaRPr lang="en-US" dirty="0"/>
          </a:p>
        </p:txBody>
      </p:sp>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3" name="Footer Placeholder 2"/>
          <p:cNvSpPr>
            <a:spLocks noGrp="1"/>
          </p:cNvSpPr>
          <p:nvPr>
            <p:ph type="ftr" sz="quarter" idx="11"/>
          </p:nvPr>
        </p:nvSpPr>
        <p:spPr>
          <a:xfrm>
            <a:off x="7092871" y="6461595"/>
            <a:ext cx="3860800" cy="228600"/>
          </a:xfrm>
          <a:prstGeom prst="rect">
            <a:avLst/>
          </a:prstGeom>
        </p:spPr>
        <p:txBody>
          <a:bodyPr/>
          <a:lstStyle/>
          <a:p>
            <a:pPr algn="r"/>
            <a:endParaRPr dirty="0">
              <a:solidFill>
                <a:srgbClr val="000000"/>
              </a:solidFill>
            </a:endParaRPr>
          </a:p>
        </p:txBody>
      </p:sp>
    </p:spTree>
    <p:extLst>
      <p:ext uri="{BB962C8B-B14F-4D97-AF65-F5344CB8AC3E}">
        <p14:creationId xmlns:p14="http://schemas.microsoft.com/office/powerpoint/2010/main" val="15097377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rotWithShape="1">
          <a:gsLst>
            <a:gs pos="0">
              <a:schemeClr val="accent1"/>
            </a:gs>
            <a:gs pos="100000">
              <a:schemeClr val="accent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609600" y="1147064"/>
            <a:ext cx="109728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400" b="0" baseline="0" dirty="0">
                <a:solidFill>
                  <a:schemeClr val="bg1"/>
                </a:solidFill>
              </a:defRPr>
            </a:lvl1pPr>
          </a:lstStyle>
          <a:p>
            <a:pPr lvl="0">
              <a:lnSpc>
                <a:spcPct val="90000"/>
              </a:lnSpc>
            </a:pPr>
            <a:r>
              <a:rPr lang="en-US"/>
              <a:t>Click to edit Master title style</a:t>
            </a:r>
            <a:endParaRPr lang="en-US" dirty="0"/>
          </a:p>
        </p:txBody>
      </p:sp>
    </p:spTree>
    <p:extLst>
      <p:ext uri="{BB962C8B-B14F-4D97-AF65-F5344CB8AC3E}">
        <p14:creationId xmlns:p14="http://schemas.microsoft.com/office/powerpoint/2010/main" val="406662304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Key Messaging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09600" y="1143000"/>
            <a:ext cx="10972800" cy="4572000"/>
          </a:xfrm>
        </p:spPr>
        <p:txBody>
          <a:bodyPr anchor="ctr"/>
          <a:lstStyle>
            <a:lvl1pPr marL="0" indent="0">
              <a:buNone/>
              <a:defRPr sz="3300">
                <a:solidFill>
                  <a:schemeClr val="bg1"/>
                </a:solidFill>
              </a:defRPr>
            </a:lvl1pPr>
            <a:lvl2pPr marL="1191" indent="0">
              <a:buNone/>
              <a:defRPr sz="3300">
                <a:solidFill>
                  <a:schemeClr val="bg1"/>
                </a:solidFill>
              </a:defRPr>
            </a:lvl2pPr>
            <a:lvl3pPr>
              <a:defRPr sz="3300"/>
            </a:lvl3pPr>
            <a:lvl4pPr>
              <a:defRPr sz="3300"/>
            </a:lvl4pPr>
            <a:lvl5pPr>
              <a:defRPr sz="33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1203168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09600" y="1143000"/>
            <a:ext cx="10972800" cy="4572000"/>
          </a:xfrm>
        </p:spPr>
        <p:txBody>
          <a:bodyPr anchor="ctr"/>
          <a:lstStyle>
            <a:lvl1pPr marL="0" indent="0">
              <a:buNone/>
              <a:defRPr sz="3300">
                <a:solidFill>
                  <a:srgbClr val="000000"/>
                </a:solidFill>
              </a:defRPr>
            </a:lvl1pPr>
            <a:lvl2pPr marL="1191" indent="0">
              <a:buNone/>
              <a:defRPr sz="3300">
                <a:solidFill>
                  <a:srgbClr val="000000"/>
                </a:solidFill>
              </a:defRPr>
            </a:lvl2pPr>
            <a:lvl3pPr>
              <a:defRPr sz="3300"/>
            </a:lvl3pPr>
            <a:lvl4pPr>
              <a:defRPr sz="3300"/>
            </a:lvl4pPr>
            <a:lvl5pPr>
              <a:defRPr sz="330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3" name="Footer Placeholder 2"/>
          <p:cNvSpPr>
            <a:spLocks noGrp="1"/>
          </p:cNvSpPr>
          <p:nvPr>
            <p:ph type="ftr" sz="quarter" idx="12"/>
          </p:nvPr>
        </p:nvSpPr>
        <p:spPr>
          <a:xfrm>
            <a:off x="7092871" y="6461595"/>
            <a:ext cx="3860800" cy="228600"/>
          </a:xfrm>
          <a:prstGeom prst="rect">
            <a:avLst/>
          </a:prstGeom>
        </p:spPr>
        <p:txBody>
          <a:bodyPr/>
          <a:lstStyle/>
          <a:p>
            <a:pPr algn="r"/>
            <a:endParaRPr dirty="0">
              <a:solidFill>
                <a:srgbClr val="000000"/>
              </a:solidFill>
            </a:endParaRPr>
          </a:p>
        </p:txBody>
      </p:sp>
    </p:spTree>
    <p:extLst>
      <p:ext uri="{BB962C8B-B14F-4D97-AF65-F5344CB8AC3E}">
        <p14:creationId xmlns:p14="http://schemas.microsoft.com/office/powerpoint/2010/main" val="409697025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05371" y="1309688"/>
            <a:ext cx="109671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4" name="Footer Placeholder 3"/>
          <p:cNvSpPr>
            <a:spLocks noGrp="1"/>
          </p:cNvSpPr>
          <p:nvPr>
            <p:ph type="ftr" sz="quarter" idx="12"/>
          </p:nvPr>
        </p:nvSpPr>
        <p:spPr>
          <a:xfrm>
            <a:off x="605367" y="6462315"/>
            <a:ext cx="3860800" cy="228600"/>
          </a:xfrm>
          <a:prstGeom prst="rect">
            <a:avLst/>
          </a:prstGeom>
        </p:spPr>
        <p:txBody>
          <a:bodyPr/>
          <a:lstStyle>
            <a:lvl1pPr algn="l">
              <a:defRPr sz="900">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31745203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ntent with Image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41"/>
            <a:ext cx="12192000" cy="3299765"/>
          </a:xfrm>
          <a:solidFill>
            <a:schemeClr val="bg1">
              <a:lumMod val="85000"/>
            </a:schemeClr>
          </a:solidFill>
        </p:spPr>
        <p:txBody>
          <a:bodyPr rtlCol="0">
            <a:noAutofit/>
          </a:bodyPr>
          <a:lstStyle>
            <a:lvl1pPr marL="0" indent="0">
              <a:buNone/>
              <a:defRPr sz="900">
                <a:solidFill>
                  <a:srgbClr val="000000"/>
                </a:solidFill>
              </a:defRPr>
            </a:lvl1pPr>
          </a:lstStyle>
          <a:p>
            <a:pPr lvl="0"/>
            <a:r>
              <a:rPr lang="en-US" noProof="0"/>
              <a:t>Click icon to add picture</a:t>
            </a:r>
          </a:p>
        </p:txBody>
      </p:sp>
      <p:sp>
        <p:nvSpPr>
          <p:cNvPr id="8" name="Content Placeholder 7"/>
          <p:cNvSpPr>
            <a:spLocks noGrp="1"/>
          </p:cNvSpPr>
          <p:nvPr>
            <p:ph sz="quarter" idx="10"/>
          </p:nvPr>
        </p:nvSpPr>
        <p:spPr>
          <a:xfrm>
            <a:off x="605371" y="1309688"/>
            <a:ext cx="109671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453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with 2 Images">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41"/>
            <a:ext cx="6096000" cy="3299765"/>
          </a:xfrm>
          <a:solidFill>
            <a:schemeClr val="bg1">
              <a:lumMod val="85000"/>
            </a:schemeClr>
          </a:solidFill>
        </p:spPr>
        <p:txBody>
          <a:bodyPr rtlCol="0">
            <a:noAutofit/>
          </a:bodyPr>
          <a:lstStyle>
            <a:lvl1pPr marL="0" indent="0">
              <a:buNone/>
              <a:defRPr sz="900">
                <a:solidFill>
                  <a:srgbClr val="000000"/>
                </a:solidFill>
              </a:defRPr>
            </a:lvl1pPr>
          </a:lstStyle>
          <a:p>
            <a:pPr lvl="0"/>
            <a:r>
              <a:rPr lang="en-US" noProof="0"/>
              <a:t>Click icon to add picture</a:t>
            </a:r>
            <a:endParaRPr lang="en-US" noProof="0" dirty="0"/>
          </a:p>
        </p:txBody>
      </p:sp>
      <p:sp>
        <p:nvSpPr>
          <p:cNvPr id="8" name="Content Placeholder 7"/>
          <p:cNvSpPr>
            <a:spLocks noGrp="1"/>
          </p:cNvSpPr>
          <p:nvPr>
            <p:ph sz="quarter" idx="10"/>
          </p:nvPr>
        </p:nvSpPr>
        <p:spPr>
          <a:xfrm>
            <a:off x="605371" y="1309688"/>
            <a:ext cx="109671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2"/>
          </p:nvPr>
        </p:nvSpPr>
        <p:spPr>
          <a:xfrm>
            <a:off x="6096000" y="3558241"/>
            <a:ext cx="6096000" cy="3299765"/>
          </a:xfrm>
          <a:solidFill>
            <a:schemeClr val="bg1">
              <a:lumMod val="85000"/>
            </a:schemeClr>
          </a:solidFill>
        </p:spPr>
        <p:txBody>
          <a:bodyPr rtlCol="0">
            <a:noAutofit/>
          </a:bodyPr>
          <a:lstStyle>
            <a:lvl1pPr marL="0" indent="0">
              <a:buNone/>
              <a:defRPr sz="900">
                <a:solidFill>
                  <a:srgbClr val="000000"/>
                </a:solidFill>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9008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egal cop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4" name="Footer Placeholder 3"/>
          <p:cNvSpPr>
            <a:spLocks noGrp="1"/>
          </p:cNvSpPr>
          <p:nvPr>
            <p:ph type="ftr" sz="quarter" idx="11"/>
          </p:nvPr>
        </p:nvSpPr>
        <p:spPr>
          <a:xfrm>
            <a:off x="7092871" y="6461595"/>
            <a:ext cx="3860800" cy="228600"/>
          </a:xfrm>
          <a:prstGeom prst="rect">
            <a:avLst/>
          </a:prstGeom>
        </p:spPr>
        <p:txBody>
          <a:bodyPr/>
          <a:lstStyle/>
          <a:p>
            <a:pPr algn="r"/>
            <a:endParaRPr dirty="0">
              <a:solidFill>
                <a:srgbClr val="000000"/>
              </a:solidFill>
            </a:endParaRPr>
          </a:p>
        </p:txBody>
      </p:sp>
      <p:sp>
        <p:nvSpPr>
          <p:cNvPr id="6" name="Content Placeholder 5"/>
          <p:cNvSpPr>
            <a:spLocks noGrp="1"/>
          </p:cNvSpPr>
          <p:nvPr>
            <p:ph sz="quarter" idx="12"/>
          </p:nvPr>
        </p:nvSpPr>
        <p:spPr>
          <a:xfrm>
            <a:off x="2511555" y="2816359"/>
            <a:ext cx="7182716" cy="1140629"/>
          </a:xfrm>
        </p:spPr>
        <p:txBody>
          <a:bodyPr lIns="91440" tIns="45720" rIns="91440" bIns="45720" anchor="ctr"/>
          <a:lstStyle>
            <a:lvl1pPr marL="0" indent="0">
              <a:buNone/>
              <a:defRPr sz="750">
                <a:solidFill>
                  <a:schemeClr val="tx1">
                    <a:lumMod val="50000"/>
                    <a:lumOff val="50000"/>
                  </a:schemeClr>
                </a:solidFill>
              </a:defRPr>
            </a:lvl1pPr>
            <a:lvl2pPr>
              <a:defRPr sz="750">
                <a:solidFill>
                  <a:schemeClr val="bg1">
                    <a:lumMod val="50000"/>
                  </a:schemeClr>
                </a:solidFill>
              </a:defRPr>
            </a:lvl2pPr>
            <a:lvl3pPr>
              <a:defRPr sz="750">
                <a:solidFill>
                  <a:schemeClr val="bg1">
                    <a:lumMod val="50000"/>
                  </a:schemeClr>
                </a:solidFill>
              </a:defRPr>
            </a:lvl3pPr>
            <a:lvl4pPr>
              <a:defRPr sz="750">
                <a:solidFill>
                  <a:schemeClr val="bg1">
                    <a:lumMod val="50000"/>
                  </a:schemeClr>
                </a:solidFill>
              </a:defRPr>
            </a:lvl4pPr>
            <a:lvl5pPr>
              <a:defRPr sz="750">
                <a:solidFill>
                  <a:schemeClr val="bg1">
                    <a:lumMod val="50000"/>
                  </a:schemeClr>
                </a:solidFill>
              </a:defRPr>
            </a:lvl5pPr>
          </a:lstStyle>
          <a:p>
            <a:pPr lvl="0"/>
            <a:r>
              <a:rPr lang="en-US"/>
              <a:t>Click to edit Master text styles</a:t>
            </a:r>
          </a:p>
        </p:txBody>
      </p:sp>
    </p:spTree>
    <p:extLst>
      <p:ext uri="{BB962C8B-B14F-4D97-AF65-F5344CB8AC3E}">
        <p14:creationId xmlns:p14="http://schemas.microsoft.com/office/powerpoint/2010/main" val="2367706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1_Blank">
    <p:spTree>
      <p:nvGrpSpPr>
        <p:cNvPr id="1" name=""/>
        <p:cNvGrpSpPr/>
        <p:nvPr/>
      </p:nvGrpSpPr>
      <p:grpSpPr>
        <a:xfrm>
          <a:off x="0" y="0"/>
          <a:ext cx="0" cy="0"/>
          <a:chOff x="0" y="0"/>
          <a:chExt cx="0" cy="0"/>
        </a:xfrm>
      </p:grpSpPr>
      <p:sp>
        <p:nvSpPr>
          <p:cNvPr id="2" name="bk object 16"/>
          <p:cNvSpPr>
            <a:spLocks noChangeArrowheads="1"/>
          </p:cNvSpPr>
          <p:nvPr/>
        </p:nvSpPr>
        <p:spPr bwMode="auto">
          <a:xfrm>
            <a:off x="0" y="1325574"/>
            <a:ext cx="12192000" cy="30813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defRPr/>
            </a:pPr>
            <a:endParaRPr lang="en-US" altLang="en-US" sz="1050">
              <a:solidFill>
                <a:srgbClr val="000000"/>
              </a:solidFill>
              <a:latin typeface="Calibri" pitchFamily="34" charset="0"/>
            </a:endParaRPr>
          </a:p>
        </p:txBody>
      </p:sp>
      <p:sp>
        <p:nvSpPr>
          <p:cNvPr id="3" name="bk object 17"/>
          <p:cNvSpPr>
            <a:spLocks noChangeArrowheads="1"/>
          </p:cNvSpPr>
          <p:nvPr/>
        </p:nvSpPr>
        <p:spPr bwMode="auto">
          <a:xfrm>
            <a:off x="0" y="1325563"/>
            <a:ext cx="12192000" cy="30845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defRPr/>
            </a:pPr>
            <a:endParaRPr lang="en-US" altLang="en-US" sz="1050">
              <a:solidFill>
                <a:srgbClr val="000000"/>
              </a:solidFill>
              <a:latin typeface="Calibri" pitchFamily="34" charset="0"/>
            </a:endParaRPr>
          </a:p>
        </p:txBody>
      </p:sp>
      <p:sp>
        <p:nvSpPr>
          <p:cNvPr id="6" name="Holder 2"/>
          <p:cNvSpPr>
            <a:spLocks noGrp="1"/>
          </p:cNvSpPr>
          <p:nvPr>
            <p:ph type="ftr" sz="quarter" idx="10"/>
          </p:nvPr>
        </p:nvSpPr>
        <p:spPr>
          <a:xfrm>
            <a:off x="4146064" y="6378575"/>
            <a:ext cx="3899877" cy="342900"/>
          </a:xfrm>
          <a:prstGeom prst="rect">
            <a:avLst/>
          </a:prstGeom>
        </p:spPr>
        <p:txBody>
          <a:bodyPr lIns="0" tIns="0" rIns="0" bIns="0"/>
          <a:lstStyle>
            <a:lvl1pPr algn="ctr">
              <a:defRPr>
                <a:solidFill>
                  <a:prstClr val="black">
                    <a:tint val="75000"/>
                  </a:prstClr>
                </a:solidFill>
                <a:latin typeface="Arial" charset="0"/>
                <a:cs typeface="Arial" charset="0"/>
              </a:defRPr>
            </a:lvl1pPr>
          </a:lstStyle>
          <a:p>
            <a:pPr>
              <a:defRPr/>
            </a:pPr>
            <a:endParaRPr/>
          </a:p>
        </p:txBody>
      </p:sp>
      <p:sp>
        <p:nvSpPr>
          <p:cNvPr id="7" name="Holder 3"/>
          <p:cNvSpPr>
            <a:spLocks noGrp="1"/>
          </p:cNvSpPr>
          <p:nvPr>
            <p:ph type="dt" sz="half" idx="11"/>
          </p:nvPr>
        </p:nvSpPr>
        <p:spPr>
          <a:xfrm>
            <a:off x="609609" y="6378575"/>
            <a:ext cx="2803771" cy="342900"/>
          </a:xfrm>
          <a:prstGeom prst="rect">
            <a:avLst/>
          </a:prstGeom>
        </p:spPr>
        <p:txBody>
          <a:bodyPr lIns="0" tIns="0" rIns="0" bIns="0"/>
          <a:lstStyle>
            <a:lvl1pPr algn="l">
              <a:defRPr>
                <a:solidFill>
                  <a:prstClr val="black">
                    <a:tint val="75000"/>
                  </a:prstClr>
                </a:solidFill>
                <a:latin typeface="Arial" charset="0"/>
                <a:cs typeface="Arial" charset="0"/>
              </a:defRPr>
            </a:lvl1pPr>
          </a:lstStyle>
          <a:p>
            <a:pPr>
              <a:defRPr/>
            </a:pPr>
            <a:endParaRPr lang="en-US" dirty="0"/>
          </a:p>
        </p:txBody>
      </p:sp>
      <p:sp>
        <p:nvSpPr>
          <p:cNvPr id="8" name="Holder 4"/>
          <p:cNvSpPr>
            <a:spLocks noGrp="1"/>
          </p:cNvSpPr>
          <p:nvPr>
            <p:ph type="sldNum" sz="quarter" idx="12"/>
          </p:nvPr>
        </p:nvSpPr>
        <p:spPr>
          <a:xfrm>
            <a:off x="11465171" y="6519882"/>
            <a:ext cx="152400" cy="149225"/>
          </a:xfrm>
          <a:prstGeom prst="rect">
            <a:avLst/>
          </a:prstGeom>
        </p:spPr>
        <p:txBody>
          <a:bodyPr lIns="0" tIns="0" rIns="0" bIns="0"/>
          <a:lstStyle>
            <a:lvl1pPr marL="19050">
              <a:defRPr sz="675" i="1">
                <a:solidFill>
                  <a:prstClr val="black"/>
                </a:solidFill>
                <a:latin typeface="Arial"/>
                <a:cs typeface="Arial"/>
              </a:defRPr>
            </a:lvl1pPr>
          </a:lstStyle>
          <a:p>
            <a:pPr>
              <a:defRPr/>
            </a:pPr>
            <a:fld id="{A469085C-2394-4004-AF3E-F49D4E8D49D9}" type="slidenum">
              <a:rPr/>
              <a:pPr>
                <a:defRPr/>
              </a:pPr>
              <a:t>‹#›</a:t>
            </a:fld>
            <a:endParaRPr i="0"/>
          </a:p>
        </p:txBody>
      </p:sp>
      <p:pic>
        <p:nvPicPr>
          <p:cNvPr id="9" name="Picture 8" descr="A close up of a sign&#10;&#10;Description automatically generated">
            <a:extLst>
              <a:ext uri="{FF2B5EF4-FFF2-40B4-BE49-F238E27FC236}">
                <a16:creationId xmlns:a16="http://schemas.microsoft.com/office/drawing/2014/main" id="{179D3ED6-3123-4BA8-8B20-F764EA025E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27091" y="104774"/>
            <a:ext cx="1313159" cy="676276"/>
          </a:xfrm>
          <a:prstGeom prst="rect">
            <a:avLst/>
          </a:prstGeom>
        </p:spPr>
      </p:pic>
    </p:spTree>
    <p:extLst>
      <p:ext uri="{BB962C8B-B14F-4D97-AF65-F5344CB8AC3E}">
        <p14:creationId xmlns:p14="http://schemas.microsoft.com/office/powerpoint/2010/main" val="383030760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Blue Squar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BF487-7782-6946-B698-4783123481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41510"/>
            <a:ext cx="12195811" cy="3075715"/>
          </a:xfrm>
          <a:prstGeom prst="rect">
            <a:avLst/>
          </a:prstGeom>
        </p:spPr>
      </p:pic>
      <p:sp>
        <p:nvSpPr>
          <p:cNvPr id="11" name="Title 1"/>
          <p:cNvSpPr>
            <a:spLocks noGrp="1"/>
          </p:cNvSpPr>
          <p:nvPr>
            <p:ph type="ctrTitle"/>
          </p:nvPr>
        </p:nvSpPr>
        <p:spPr bwMode="white">
          <a:xfrm>
            <a:off x="480061" y="1981202"/>
            <a:ext cx="11239500" cy="1938020"/>
          </a:xfrm>
        </p:spPr>
        <p:txBody>
          <a:bodyPr>
            <a:noAutofit/>
          </a:bodyPr>
          <a:lstStyle>
            <a:lvl1pPr>
              <a:lnSpc>
                <a:spcPct val="90000"/>
              </a:lnSpc>
              <a:defRPr sz="5500" b="0" i="0" baseline="0">
                <a:solidFill>
                  <a:schemeClr val="bg1"/>
                </a:solidFill>
                <a:latin typeface="EMprint" panose="020B0503020204020204" pitchFamily="34" charset="77"/>
                <a:cs typeface="Arial"/>
              </a:defRPr>
            </a:lvl1pPr>
          </a:lstStyle>
          <a:p>
            <a:r>
              <a:rPr lang="en-US" dirty="0"/>
              <a:t>Click to edit Master title style</a:t>
            </a:r>
          </a:p>
        </p:txBody>
      </p:sp>
      <p:sp>
        <p:nvSpPr>
          <p:cNvPr id="12" name="Content Placeholder 4"/>
          <p:cNvSpPr>
            <a:spLocks noGrp="1"/>
          </p:cNvSpPr>
          <p:nvPr>
            <p:ph sz="quarter" idx="11"/>
          </p:nvPr>
        </p:nvSpPr>
        <p:spPr bwMode="white">
          <a:xfrm>
            <a:off x="480060" y="1576846"/>
            <a:ext cx="4876800" cy="314325"/>
          </a:xfrm>
        </p:spPr>
        <p:txBody>
          <a:bodyPr/>
          <a:lstStyle>
            <a:lvl1pPr marL="0" indent="0">
              <a:buNone/>
              <a:defRPr lang="en-US" sz="1833" kern="1200" dirty="0" smtClean="0">
                <a:solidFill>
                  <a:schemeClr val="bg1"/>
                </a:solidFill>
                <a:latin typeface="EMprint" panose="020B0503020204020204" pitchFamily="34" charset="77"/>
                <a:ea typeface="+mn-ea"/>
                <a:cs typeface="+mn-cs"/>
              </a:defRPr>
            </a:lvl1pPr>
            <a:lvl2pPr>
              <a:defRPr lang="en-US" sz="1500" kern="1200" dirty="0" smtClean="0">
                <a:solidFill>
                  <a:schemeClr val="bg1"/>
                </a:solidFill>
                <a:latin typeface="+mn-lt"/>
                <a:ea typeface="+mn-ea"/>
                <a:cs typeface="+mn-cs"/>
              </a:defRPr>
            </a:lvl2pPr>
            <a:lvl3pPr>
              <a:defRPr lang="en-US" sz="1500" kern="1200" dirty="0" smtClean="0">
                <a:solidFill>
                  <a:schemeClr val="bg1"/>
                </a:solidFill>
                <a:latin typeface="+mn-lt"/>
                <a:ea typeface="+mn-ea"/>
                <a:cs typeface="+mn-cs"/>
              </a:defRPr>
            </a:lvl3pPr>
            <a:lvl4pPr>
              <a:defRPr lang="en-US" sz="1500" kern="1200" dirty="0" smtClean="0">
                <a:solidFill>
                  <a:schemeClr val="bg1"/>
                </a:solidFill>
                <a:latin typeface="+mn-lt"/>
                <a:ea typeface="+mn-ea"/>
                <a:cs typeface="+mn-cs"/>
              </a:defRPr>
            </a:lvl4pPr>
            <a:lvl5pPr>
              <a:defRPr lang="en-US" sz="1500" kern="1200" dirty="0" smtClean="0">
                <a:solidFill>
                  <a:schemeClr val="bg1"/>
                </a:solidFill>
                <a:latin typeface="+mn-lt"/>
                <a:ea typeface="+mn-ea"/>
                <a:cs typeface="+mn-cs"/>
              </a:defRPr>
            </a:lvl5pPr>
          </a:lstStyle>
          <a:p>
            <a:pPr lvl="0"/>
            <a:r>
              <a:rPr lang="en-US" dirty="0"/>
              <a:t>Edit Master text styles</a:t>
            </a:r>
          </a:p>
        </p:txBody>
      </p:sp>
      <p:pic>
        <p:nvPicPr>
          <p:cNvPr id="14" name="Picture 13" descr="exmo_elh_tm_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8751" y="3903751"/>
            <a:ext cx="2036064" cy="368598"/>
          </a:xfrm>
          <a:prstGeom prst="rect">
            <a:avLst/>
          </a:prstGeom>
        </p:spPr>
      </p:pic>
      <p:pic>
        <p:nvPicPr>
          <p:cNvPr id="2" name="Picture 1">
            <a:extLst>
              <a:ext uri="{FF2B5EF4-FFF2-40B4-BE49-F238E27FC236}">
                <a16:creationId xmlns:a16="http://schemas.microsoft.com/office/drawing/2014/main" id="{B80496DA-8C65-8A4C-B4F5-2FEFEEE2D475}"/>
              </a:ext>
            </a:extLst>
          </p:cNvPr>
          <p:cNvPicPr>
            <a:picLocks noChangeAspect="1"/>
          </p:cNvPicPr>
          <p:nvPr userDrawn="1"/>
        </p:nvPicPr>
        <p:blipFill>
          <a:blip r:embed="rId4"/>
          <a:stretch>
            <a:fillRect/>
          </a:stretch>
        </p:blipFill>
        <p:spPr>
          <a:xfrm>
            <a:off x="8065828" y="421333"/>
            <a:ext cx="3653733" cy="471449"/>
          </a:xfrm>
          <a:prstGeom prst="rect">
            <a:avLst/>
          </a:prstGeom>
        </p:spPr>
      </p:pic>
    </p:spTree>
    <p:extLst>
      <p:ext uri="{BB962C8B-B14F-4D97-AF65-F5344CB8AC3E}">
        <p14:creationId xmlns:p14="http://schemas.microsoft.com/office/powerpoint/2010/main" val="1197617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Title and Content_WAE">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2" y="1309688"/>
            <a:ext cx="11239500" cy="4813300"/>
          </a:xfrm>
        </p:spPr>
        <p:txBody>
          <a:bodyPr/>
          <a:lstStyle>
            <a:lvl1pPr marL="0" indent="0">
              <a:buNone/>
              <a:defRPr sz="2500" b="1" i="0">
                <a:solidFill>
                  <a:srgbClr val="12477B"/>
                </a:solidFill>
                <a:latin typeface="EMprint Semibold" panose="020B0503020204020204" pitchFamily="34" charset="77"/>
              </a:defRPr>
            </a:lvl1pPr>
            <a:lvl2pPr marL="270228" indent="0">
              <a:buNone/>
              <a:defRPr sz="2167">
                <a:solidFill>
                  <a:srgbClr val="000000"/>
                </a:solidFill>
              </a:defRPr>
            </a:lvl2pPr>
            <a:lvl3pPr>
              <a:defRPr sz="2167">
                <a:solidFill>
                  <a:srgbClr val="000000"/>
                </a:solidFill>
              </a:defRPr>
            </a:lvl3pPr>
            <a:lvl4pPr>
              <a:defRPr sz="2167">
                <a:solidFill>
                  <a:srgbClr val="000000"/>
                </a:solidFill>
              </a:defRPr>
            </a:lvl4pPr>
            <a:lvl5pPr>
              <a:defRPr sz="2167">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C4DAA817-361A-6446-BC1D-5B0090BE74AA}"/>
              </a:ext>
            </a:extLst>
          </p:cNvPr>
          <p:cNvSpPr>
            <a:spLocks noGrp="1"/>
          </p:cNvSpPr>
          <p:nvPr>
            <p:ph type="title"/>
          </p:nvPr>
        </p:nvSpPr>
        <p:spPr>
          <a:xfrm>
            <a:off x="476252" y="293688"/>
            <a:ext cx="11239500" cy="762000"/>
          </a:xfrm>
        </p:spPr>
        <p:txBody>
          <a:bodyPr/>
          <a:lstStyle>
            <a:lvl1pPr>
              <a:defRPr sz="3750" b="0" i="0">
                <a:latin typeface="EMprint Light" panose="020B0303020204020204" pitchFamily="34" charset="77"/>
              </a:defRPr>
            </a:lvl1pPr>
          </a:lstStyle>
          <a:p>
            <a:r>
              <a:rPr lang="en-US" dirty="0"/>
              <a:t>Click to edit Master title style</a:t>
            </a:r>
          </a:p>
        </p:txBody>
      </p:sp>
      <p:sp>
        <p:nvSpPr>
          <p:cNvPr id="4" name="Footer Placeholder 3"/>
          <p:cNvSpPr>
            <a:spLocks noGrp="1"/>
          </p:cNvSpPr>
          <p:nvPr>
            <p:ph type="ftr" sz="quarter" idx="3"/>
          </p:nvPr>
        </p:nvSpPr>
        <p:spPr>
          <a:xfrm>
            <a:off x="605367" y="6462315"/>
            <a:ext cx="3860800" cy="228600"/>
          </a:xfrm>
          <a:prstGeom prst="rect">
            <a:avLst/>
          </a:prstGeom>
        </p:spPr>
        <p:txBody>
          <a:bodyPr/>
          <a:lstStyle>
            <a:lvl1pPr algn="l">
              <a:defRPr sz="900" b="0">
                <a:solidFill>
                  <a:schemeClr val="accent1"/>
                </a:solidFill>
              </a:defRPr>
            </a:lvl1pPr>
          </a:lstStyle>
          <a:p>
            <a:endParaRPr lang="en-US" dirty="0"/>
          </a:p>
        </p:txBody>
      </p:sp>
    </p:spTree>
    <p:extLst>
      <p:ext uri="{BB962C8B-B14F-4D97-AF65-F5344CB8AC3E}">
        <p14:creationId xmlns:p14="http://schemas.microsoft.com/office/powerpoint/2010/main" val="261399648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Title and Content_WRE">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2" y="1309688"/>
            <a:ext cx="11239500" cy="4813300"/>
          </a:xfrm>
        </p:spPr>
        <p:txBody>
          <a:bodyPr/>
          <a:lstStyle>
            <a:lvl1pPr marL="0" indent="0">
              <a:buNone/>
              <a:defRPr b="1" i="0">
                <a:solidFill>
                  <a:srgbClr val="12477B"/>
                </a:solidFill>
                <a:latin typeface="EMprint Semibold" panose="020B0503020204020204" pitchFamily="34" charset="77"/>
              </a:defRPr>
            </a:lvl1pPr>
            <a:lvl2pPr marL="270228" indent="0">
              <a:buNone/>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76252" y="293688"/>
            <a:ext cx="11239500" cy="762000"/>
          </a:xfrm>
        </p:spPr>
        <p:txBody>
          <a:bodyPr/>
          <a:lstStyle>
            <a:lvl1pPr>
              <a:defRPr sz="3750" b="0" i="0">
                <a:latin typeface="EMprint Light" panose="020B0303020204020204" pitchFamily="34" charset="77"/>
              </a:defRPr>
            </a:lvl1pPr>
          </a:lstStyle>
          <a:p>
            <a:r>
              <a:rPr lang="en-US" dirty="0"/>
              <a:t>Click to edit Master title style</a:t>
            </a:r>
          </a:p>
        </p:txBody>
      </p:sp>
      <p:sp>
        <p:nvSpPr>
          <p:cNvPr id="4" name="Footer Placeholder 3"/>
          <p:cNvSpPr>
            <a:spLocks noGrp="1"/>
          </p:cNvSpPr>
          <p:nvPr>
            <p:ph type="ftr" sz="quarter" idx="3"/>
          </p:nvPr>
        </p:nvSpPr>
        <p:spPr>
          <a:xfrm>
            <a:off x="605367" y="6462315"/>
            <a:ext cx="3860800" cy="228600"/>
          </a:xfrm>
          <a:prstGeom prst="rect">
            <a:avLst/>
          </a:prstGeom>
        </p:spPr>
        <p:txBody>
          <a:bodyPr/>
          <a:lstStyle>
            <a:lvl1pPr algn="l">
              <a:defRPr sz="900" b="0">
                <a:solidFill>
                  <a:schemeClr val="accent1"/>
                </a:solidFill>
              </a:defRPr>
            </a:lvl1pPr>
          </a:lstStyle>
          <a:p>
            <a:endParaRPr lang="en-US" dirty="0"/>
          </a:p>
        </p:txBody>
      </p:sp>
    </p:spTree>
    <p:extLst>
      <p:ext uri="{BB962C8B-B14F-4D97-AF65-F5344CB8AC3E}">
        <p14:creationId xmlns:p14="http://schemas.microsoft.com/office/powerpoint/2010/main" val="1793006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ivider Slide Blue Square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E21BD2-2C81-1C47-A64F-F5295BD3FC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858000" cy="6858000"/>
          </a:xfrm>
          <a:prstGeom prst="rect">
            <a:avLst/>
          </a:prstGeom>
        </p:spPr>
      </p:pic>
      <p:sp>
        <p:nvSpPr>
          <p:cNvPr id="11" name="Title 1"/>
          <p:cNvSpPr>
            <a:spLocks noGrp="1"/>
          </p:cNvSpPr>
          <p:nvPr>
            <p:ph type="ctrTitle"/>
          </p:nvPr>
        </p:nvSpPr>
        <p:spPr bwMode="white">
          <a:xfrm>
            <a:off x="5135403" y="3046387"/>
            <a:ext cx="6306504" cy="683417"/>
          </a:xfrm>
        </p:spPr>
        <p:txBody>
          <a:bodyPr>
            <a:noAutofit/>
          </a:bodyPr>
          <a:lstStyle>
            <a:lvl1pPr>
              <a:lnSpc>
                <a:spcPct val="90000"/>
              </a:lnSpc>
              <a:defRPr sz="5500" b="0" i="0" baseline="0">
                <a:solidFill>
                  <a:srgbClr val="0D479E"/>
                </a:solidFill>
                <a:latin typeface="EMprint Light" panose="020B0303020204020204" pitchFamily="34" charset="77"/>
                <a:cs typeface="Arial"/>
              </a:defRPr>
            </a:lvl1pPr>
          </a:lstStyle>
          <a:p>
            <a:r>
              <a:rPr lang="en-US" dirty="0"/>
              <a:t>Click to edit</a:t>
            </a:r>
          </a:p>
        </p:txBody>
      </p:sp>
      <p:sp>
        <p:nvSpPr>
          <p:cNvPr id="12" name="Content Placeholder 4"/>
          <p:cNvSpPr>
            <a:spLocks noGrp="1"/>
          </p:cNvSpPr>
          <p:nvPr>
            <p:ph sz="quarter" idx="11"/>
          </p:nvPr>
        </p:nvSpPr>
        <p:spPr bwMode="white">
          <a:xfrm>
            <a:off x="5135402" y="3800154"/>
            <a:ext cx="6306505" cy="314325"/>
          </a:xfrm>
        </p:spPr>
        <p:txBody>
          <a:bodyPr/>
          <a:lstStyle>
            <a:lvl1pPr marL="0" indent="0">
              <a:buNone/>
              <a:defRPr lang="en-US" sz="1333" b="1" i="0" kern="1200" spc="0" dirty="0" smtClean="0">
                <a:solidFill>
                  <a:srgbClr val="22A4E0"/>
                </a:solidFill>
                <a:latin typeface="EMprint Semibold" panose="020B0503020204020204" pitchFamily="34" charset="77"/>
                <a:ea typeface="+mn-ea"/>
                <a:cs typeface="+mn-cs"/>
              </a:defRPr>
            </a:lvl1pPr>
            <a:lvl2pPr>
              <a:defRPr lang="en-US" sz="1500" kern="1200" dirty="0" smtClean="0">
                <a:solidFill>
                  <a:schemeClr val="bg1"/>
                </a:solidFill>
                <a:latin typeface="+mn-lt"/>
                <a:ea typeface="+mn-ea"/>
                <a:cs typeface="+mn-cs"/>
              </a:defRPr>
            </a:lvl2pPr>
            <a:lvl3pPr>
              <a:defRPr lang="en-US" sz="1500" kern="1200" dirty="0" smtClean="0">
                <a:solidFill>
                  <a:schemeClr val="bg1"/>
                </a:solidFill>
                <a:latin typeface="+mn-lt"/>
                <a:ea typeface="+mn-ea"/>
                <a:cs typeface="+mn-cs"/>
              </a:defRPr>
            </a:lvl3pPr>
            <a:lvl4pPr>
              <a:defRPr lang="en-US" sz="1500" kern="1200" dirty="0" smtClean="0">
                <a:solidFill>
                  <a:schemeClr val="bg1"/>
                </a:solidFill>
                <a:latin typeface="+mn-lt"/>
                <a:ea typeface="+mn-ea"/>
                <a:cs typeface="+mn-cs"/>
              </a:defRPr>
            </a:lvl4pPr>
            <a:lvl5pPr>
              <a:defRPr lang="en-US" sz="1500" kern="1200" dirty="0" smtClean="0">
                <a:solidFill>
                  <a:schemeClr val="bg1"/>
                </a:solidFill>
                <a:latin typeface="+mn-lt"/>
                <a:ea typeface="+mn-ea"/>
                <a:cs typeface="+mn-cs"/>
              </a:defRPr>
            </a:lvl5pPr>
          </a:lstStyle>
          <a:p>
            <a:pPr lvl="0"/>
            <a:r>
              <a:rPr lang="en-US" dirty="0"/>
              <a:t>Edit Master text styles</a:t>
            </a:r>
          </a:p>
        </p:txBody>
      </p:sp>
      <p:pic>
        <p:nvPicPr>
          <p:cNvPr id="5" name="Picture 4">
            <a:extLst>
              <a:ext uri="{FF2B5EF4-FFF2-40B4-BE49-F238E27FC236}">
                <a16:creationId xmlns:a16="http://schemas.microsoft.com/office/drawing/2014/main" id="{3B5AA494-2F0E-4440-A31A-0C527015C761}"/>
              </a:ext>
            </a:extLst>
          </p:cNvPr>
          <p:cNvPicPr>
            <a:picLocks noChangeAspect="1"/>
          </p:cNvPicPr>
          <p:nvPr userDrawn="1"/>
        </p:nvPicPr>
        <p:blipFill>
          <a:blip r:embed="rId3"/>
          <a:stretch>
            <a:fillRect/>
          </a:stretch>
        </p:blipFill>
        <p:spPr>
          <a:xfrm>
            <a:off x="5115082" y="2632940"/>
            <a:ext cx="1674739" cy="216096"/>
          </a:xfrm>
          <a:prstGeom prst="rect">
            <a:avLst/>
          </a:prstGeom>
        </p:spPr>
      </p:pic>
    </p:spTree>
    <p:extLst>
      <p:ext uri="{BB962C8B-B14F-4D97-AF65-F5344CB8AC3E}">
        <p14:creationId xmlns:p14="http://schemas.microsoft.com/office/powerpoint/2010/main" val="37974761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05371" y="1309688"/>
            <a:ext cx="10967199" cy="4813300"/>
          </a:xfrm>
        </p:spPr>
        <p:txBody>
          <a:bodyPr/>
          <a:lstStyle>
            <a:lvl1pPr>
              <a:defRPr sz="18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2"/>
          </p:nvPr>
        </p:nvSpPr>
        <p:spPr>
          <a:xfrm>
            <a:off x="605367" y="6462315"/>
            <a:ext cx="3860800" cy="228600"/>
          </a:xfrm>
          <a:prstGeom prst="rect">
            <a:avLst/>
          </a:prstGeom>
        </p:spPr>
        <p:txBody>
          <a:bodyPr/>
          <a:lstStyle>
            <a:lvl1pPr algn="l">
              <a:defRPr sz="90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33604728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ex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3" y="293468"/>
            <a:ext cx="5197780" cy="762737"/>
          </a:xfrm>
        </p:spPr>
        <p:txBody>
          <a:bodyPr/>
          <a:lstStyle>
            <a:lvl1pPr>
              <a:defRPr>
                <a:solidFill>
                  <a:srgbClr val="ED1C2E"/>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18" y="1309697"/>
            <a:ext cx="5177499" cy="4525963"/>
          </a:xfrm>
        </p:spPr>
        <p:txBody>
          <a:bodyPr/>
          <a:lstStyle>
            <a:lvl1pPr>
              <a:spcBef>
                <a:spcPts val="450"/>
              </a:spcBef>
              <a:defRPr sz="1500" b="0">
                <a:solidFill>
                  <a:srgbClr val="000000"/>
                </a:solidFill>
              </a:defRPr>
            </a:lvl1pPr>
            <a:lvl2pPr>
              <a:defRPr sz="1350">
                <a:solidFill>
                  <a:srgbClr val="000000"/>
                </a:solidFill>
              </a:defRPr>
            </a:lvl2pPr>
            <a:lvl3pPr>
              <a:defRPr sz="1350">
                <a:solidFill>
                  <a:srgbClr val="000000"/>
                </a:solidFill>
              </a:defRPr>
            </a:lvl3pPr>
            <a:lvl4pPr>
              <a:defRPr sz="1350">
                <a:solidFill>
                  <a:srgbClr val="000000"/>
                </a:solidFill>
              </a:defRPr>
            </a:lvl4pPr>
            <a:lvl5pPr>
              <a:defRPr sz="1350">
                <a:solidFill>
                  <a:srgbClr val="000000"/>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6704782" y="0"/>
            <a:ext cx="5487223" cy="6858000"/>
          </a:xfrm>
          <a:solidFill>
            <a:schemeClr val="bg1">
              <a:lumMod val="85000"/>
            </a:schemeClr>
          </a:solidFill>
        </p:spPr>
        <p:txBody>
          <a:bodyPr rtlCol="0">
            <a:noAutofit/>
          </a:bodyPr>
          <a:lstStyle>
            <a:lvl1pPr marL="0" indent="0">
              <a:buNone/>
              <a:defRPr sz="900">
                <a:solidFill>
                  <a:srgbClr val="000000"/>
                </a:solidFill>
              </a:defRPr>
            </a:lvl1pPr>
          </a:lstStyle>
          <a:p>
            <a:pPr lvl="0"/>
            <a:r>
              <a:rPr lang="en-US" noProof="0"/>
              <a:t>Click icon to add picture</a:t>
            </a:r>
            <a:endParaRPr lang="en-US" noProof="0" dirty="0"/>
          </a:p>
        </p:txBody>
      </p:sp>
      <p:sp>
        <p:nvSpPr>
          <p:cNvPr id="8" name="Footer Placeholder 3"/>
          <p:cNvSpPr>
            <a:spLocks noGrp="1"/>
          </p:cNvSpPr>
          <p:nvPr>
            <p:ph type="ftr" sz="quarter" idx="12"/>
          </p:nvPr>
        </p:nvSpPr>
        <p:spPr>
          <a:xfrm>
            <a:off x="605367" y="6462315"/>
            <a:ext cx="3860800" cy="228600"/>
          </a:xfrm>
          <a:prstGeom prst="rect">
            <a:avLst/>
          </a:prstGeom>
        </p:spPr>
        <p:txBody>
          <a:bodyPr/>
          <a:lstStyle>
            <a:lvl1pPr algn="l">
              <a:defRPr sz="900">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40653399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900"/>
            </a:lvl1pPr>
          </a:lstStyle>
          <a:p>
            <a:pPr lvl="0"/>
            <a:r>
              <a:rPr lang="en-US" noProof="0"/>
              <a:t>Click icon to add picture</a:t>
            </a:r>
            <a:endParaRPr lang="en-US" noProof="0" dirty="0"/>
          </a:p>
        </p:txBody>
      </p:sp>
      <p:sp>
        <p:nvSpPr>
          <p:cNvPr id="2" name="Title 1"/>
          <p:cNvSpPr>
            <a:spLocks noGrp="1"/>
          </p:cNvSpPr>
          <p:nvPr>
            <p:ph type="title"/>
          </p:nvPr>
        </p:nvSpPr>
        <p:spPr>
          <a:xfrm>
            <a:off x="609599" y="293468"/>
            <a:ext cx="10972800" cy="762737"/>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19" y="1309697"/>
            <a:ext cx="10972800" cy="4525963"/>
          </a:xfrm>
        </p:spPr>
        <p:txBody>
          <a:bodyPr/>
          <a:lstStyle>
            <a:lvl1pPr marL="0" indent="0">
              <a:buFontTx/>
              <a:buNone/>
              <a:defRPr sz="1500" b="0">
                <a:solidFill>
                  <a:schemeClr val="bg1"/>
                </a:solidFill>
              </a:defRPr>
            </a:lvl1pPr>
            <a:lvl2pPr marL="170259" indent="0">
              <a:buFontTx/>
              <a:buNone/>
              <a:defRPr sz="1350">
                <a:solidFill>
                  <a:schemeClr val="bg1"/>
                </a:solidFill>
              </a:defRPr>
            </a:lvl2pPr>
            <a:lvl3pPr marL="340519" indent="0">
              <a:buFontTx/>
              <a:buNone/>
              <a:defRPr sz="1350">
                <a:solidFill>
                  <a:schemeClr val="bg1"/>
                </a:solidFill>
              </a:defRPr>
            </a:lvl3pPr>
            <a:lvl4pPr marL="516731" indent="0">
              <a:buFontTx/>
              <a:buNone/>
              <a:defRPr sz="1350">
                <a:solidFill>
                  <a:schemeClr val="bg1"/>
                </a:solidFill>
              </a:defRPr>
            </a:lvl4pPr>
            <a:lvl5pPr marL="686990" indent="0">
              <a:buFontTx/>
              <a:buNone/>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655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596899" y="1798326"/>
            <a:ext cx="10973308" cy="4321493"/>
          </a:xfrm>
        </p:spPr>
        <p:txBody>
          <a:bodyPr rtlCol="0" anchor="ctr" anchorCtr="1">
            <a:noAutofit/>
          </a:bodyPr>
          <a:lstStyle>
            <a:lvl1pPr marL="0" indent="0">
              <a:buNone/>
              <a:defRPr sz="900">
                <a:solidFill>
                  <a:srgbClr val="000000"/>
                </a:solidFill>
              </a:defRPr>
            </a:lvl1pPr>
          </a:lstStyle>
          <a:p>
            <a:pPr lvl="0"/>
            <a:r>
              <a:rPr lang="en-US" noProof="0"/>
              <a:t>Click icon to add chart</a:t>
            </a:r>
            <a:endParaRPr lang="en-US" noProof="0" dirty="0"/>
          </a:p>
        </p:txBody>
      </p:sp>
      <p:sp>
        <p:nvSpPr>
          <p:cNvPr id="8" name="Content Placeholder 7"/>
          <p:cNvSpPr>
            <a:spLocks noGrp="1"/>
          </p:cNvSpPr>
          <p:nvPr>
            <p:ph sz="quarter" idx="10" hasCustomPrompt="1"/>
          </p:nvPr>
        </p:nvSpPr>
        <p:spPr>
          <a:xfrm>
            <a:off x="596905" y="1363410"/>
            <a:ext cx="10971953" cy="424757"/>
          </a:xfrm>
        </p:spPr>
        <p:txBody>
          <a:bodyPr/>
          <a:lstStyle>
            <a:lvl1pPr marL="0" indent="0">
              <a:buNone/>
              <a:defRPr sz="1200">
                <a:solidFill>
                  <a:srgbClr val="000000"/>
                </a:solidFill>
              </a:defRPr>
            </a:lvl1pPr>
            <a:lvl2pPr>
              <a:defRPr sz="1050"/>
            </a:lvl2pPr>
            <a:lvl3pPr>
              <a:defRPr sz="1050"/>
            </a:lvl3pPr>
            <a:lvl4pPr>
              <a:defRPr sz="1050"/>
            </a:lvl4pPr>
            <a:lvl5pPr>
              <a:defRPr sz="1050"/>
            </a:lvl5pPr>
          </a:lstStyle>
          <a:p>
            <a:pPr lvl="0"/>
            <a:r>
              <a:rPr lang="en-US" dirty="0"/>
              <a:t>Chart title goes here (optional)</a:t>
            </a:r>
          </a:p>
        </p:txBody>
      </p:sp>
      <p:sp>
        <p:nvSpPr>
          <p:cNvPr id="4" name="Title 3"/>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3"/>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7" name="Footer Placeholder 3"/>
          <p:cNvSpPr txBox="1">
            <a:spLocks/>
          </p:cNvSpPr>
          <p:nvPr userDrawn="1"/>
        </p:nvSpPr>
        <p:spPr>
          <a:xfrm>
            <a:off x="605367" y="6462315"/>
            <a:ext cx="3860800" cy="228600"/>
          </a:xfrm>
          <a:prstGeom prst="rect">
            <a:avLst/>
          </a:prstGeom>
          <a:noFill/>
          <a:ln>
            <a:noFill/>
          </a:ln>
        </p:spPr>
        <p:txBody>
          <a:bodyPr lIns="0" tIns="0" rIns="0" bIns="0"/>
          <a:lstStyle>
            <a:defPPr>
              <a:defRPr lang="en-US"/>
            </a:defPPr>
            <a:lvl1pPr marL="0" algn="l" defTabSz="914400" rtl="0" eaLnBrk="1" latinLnBrk="0" hangingPunct="1">
              <a:defRPr lang="en-US" sz="1200" kern="1200">
                <a:solidFill>
                  <a:schemeClr val="tx1"/>
                </a:solidFill>
                <a:latin typeface="+mn-lt"/>
                <a:ea typeface="Arial"/>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900">
                <a:solidFill>
                  <a:srgbClr val="000000"/>
                </a:solidFill>
              </a:rPr>
              <a:t>SPE 178419</a:t>
            </a:r>
            <a:endParaRPr sz="900" dirty="0">
              <a:solidFill>
                <a:srgbClr val="000000"/>
              </a:solidFill>
            </a:endParaRPr>
          </a:p>
        </p:txBody>
      </p:sp>
    </p:spTree>
    <p:extLst>
      <p:ext uri="{BB962C8B-B14F-4D97-AF65-F5344CB8AC3E}">
        <p14:creationId xmlns:p14="http://schemas.microsoft.com/office/powerpoint/2010/main" val="15944975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hart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8168221" y="1363403"/>
            <a:ext cx="3412647" cy="4756410"/>
          </a:xfrm>
        </p:spPr>
        <p:txBody>
          <a:bodyPr/>
          <a:lstStyle>
            <a:lvl1pPr>
              <a:defRPr sz="1350"/>
            </a:lvl1pPr>
            <a:lvl2pPr>
              <a:defRPr sz="1350"/>
            </a:lvl2pPr>
            <a:lvl3pPr>
              <a:defRPr sz="135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hart Placeholder 4"/>
          <p:cNvSpPr>
            <a:spLocks noGrp="1"/>
          </p:cNvSpPr>
          <p:nvPr>
            <p:ph type="chart" sz="quarter" idx="12"/>
          </p:nvPr>
        </p:nvSpPr>
        <p:spPr>
          <a:xfrm>
            <a:off x="596900" y="1801563"/>
            <a:ext cx="7543800" cy="4318250"/>
          </a:xfrm>
        </p:spPr>
        <p:txBody>
          <a:bodyPr rtlCol="0" anchor="ctr" anchorCtr="1">
            <a:noAutofit/>
          </a:bodyPr>
          <a:lstStyle>
            <a:lvl1pPr marL="0" indent="0">
              <a:buNone/>
              <a:defRPr sz="900"/>
            </a:lvl1pPr>
          </a:lstStyle>
          <a:p>
            <a:pPr lvl="0"/>
            <a:r>
              <a:rPr lang="en-US" noProof="0"/>
              <a:t>Click icon to add chart</a:t>
            </a:r>
          </a:p>
        </p:txBody>
      </p:sp>
      <p:sp>
        <p:nvSpPr>
          <p:cNvPr id="2" name="Title 1"/>
          <p:cNvSpPr>
            <a:spLocks noGrp="1"/>
          </p:cNvSpPr>
          <p:nvPr>
            <p:ph type="title"/>
          </p:nvPr>
        </p:nvSpPr>
        <p:spPr/>
        <p:txBody>
          <a:bodyPr/>
          <a:lstStyle/>
          <a:p>
            <a:r>
              <a:rPr lang="en-US"/>
              <a:t>Click to edit Master title style</a:t>
            </a:r>
          </a:p>
        </p:txBody>
      </p:sp>
      <p:sp>
        <p:nvSpPr>
          <p:cNvPr id="6" name="Content Placeholder 7"/>
          <p:cNvSpPr>
            <a:spLocks noGrp="1"/>
          </p:cNvSpPr>
          <p:nvPr>
            <p:ph sz="quarter" idx="13" hasCustomPrompt="1"/>
          </p:nvPr>
        </p:nvSpPr>
        <p:spPr>
          <a:xfrm>
            <a:off x="596901" y="1363410"/>
            <a:ext cx="7542040" cy="424757"/>
          </a:xfrm>
        </p:spPr>
        <p:txBody>
          <a:bodyPr/>
          <a:lstStyle>
            <a:lvl1pPr marL="0" indent="0">
              <a:buNone/>
              <a:defRPr sz="1200">
                <a:solidFill>
                  <a:srgbClr val="000000"/>
                </a:solidFill>
              </a:defRPr>
            </a:lvl1pPr>
            <a:lvl2pPr>
              <a:defRPr sz="1050"/>
            </a:lvl2pPr>
            <a:lvl3pPr>
              <a:defRPr sz="1050"/>
            </a:lvl3pPr>
            <a:lvl4pPr>
              <a:defRPr sz="1050"/>
            </a:lvl4pPr>
            <a:lvl5pPr>
              <a:defRPr sz="1050"/>
            </a:lvl5pPr>
          </a:lstStyle>
          <a:p>
            <a:pPr lvl="0"/>
            <a:r>
              <a:rPr lang="en-US" dirty="0"/>
              <a:t>Chart title goes here (optional)</a:t>
            </a:r>
          </a:p>
        </p:txBody>
      </p:sp>
      <p:sp>
        <p:nvSpPr>
          <p:cNvPr id="3" name="Slide Number Placeholder 2"/>
          <p:cNvSpPr>
            <a:spLocks noGrp="1"/>
          </p:cNvSpPr>
          <p:nvPr>
            <p:ph type="sldNum" sz="quarter" idx="14"/>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9" name="Footer Placeholder 3"/>
          <p:cNvSpPr txBox="1">
            <a:spLocks/>
          </p:cNvSpPr>
          <p:nvPr userDrawn="1"/>
        </p:nvSpPr>
        <p:spPr>
          <a:xfrm>
            <a:off x="605367" y="6462315"/>
            <a:ext cx="3860800" cy="228600"/>
          </a:xfrm>
          <a:prstGeom prst="rect">
            <a:avLst/>
          </a:prstGeom>
          <a:noFill/>
          <a:ln>
            <a:noFill/>
          </a:ln>
        </p:spPr>
        <p:txBody>
          <a:bodyPr lIns="0" tIns="0" rIns="0" bIns="0"/>
          <a:lstStyle>
            <a:defPPr>
              <a:defRPr lang="en-US"/>
            </a:defPPr>
            <a:lvl1pPr marL="0" algn="l" defTabSz="914400" rtl="0" eaLnBrk="1" latinLnBrk="0" hangingPunct="1">
              <a:defRPr lang="en-US" sz="1200" kern="1200">
                <a:solidFill>
                  <a:schemeClr val="tx1"/>
                </a:solidFill>
                <a:latin typeface="+mn-lt"/>
                <a:ea typeface="Arial"/>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900">
                <a:solidFill>
                  <a:srgbClr val="000000"/>
                </a:solidFill>
              </a:rPr>
              <a:t>SPE 178419</a:t>
            </a:r>
            <a:endParaRPr sz="900" dirty="0">
              <a:solidFill>
                <a:srgbClr val="000000"/>
              </a:solidFill>
            </a:endParaRPr>
          </a:p>
        </p:txBody>
      </p:sp>
    </p:spTree>
    <p:extLst>
      <p:ext uri="{BB962C8B-B14F-4D97-AF65-F5344CB8AC3E}">
        <p14:creationId xmlns:p14="http://schemas.microsoft.com/office/powerpoint/2010/main" val="38342742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harts and Content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1" y="1636783"/>
            <a:ext cx="3346027" cy="2286787"/>
          </a:xfrm>
        </p:spPr>
        <p:txBody>
          <a:bodyPr/>
          <a:lstStyle>
            <a:lvl1pPr marL="0" indent="0">
              <a:buNone/>
              <a:defRPr sz="900">
                <a:solidFill>
                  <a:srgbClr val="000000"/>
                </a:solidFill>
              </a:defRPr>
            </a:lvl1pPr>
            <a:lvl2pPr>
              <a:defRPr sz="900"/>
            </a:lvl2pPr>
            <a:lvl3pPr>
              <a:defRPr sz="900"/>
            </a:lvl3pPr>
            <a:lvl4pPr>
              <a:defRPr sz="900"/>
            </a:lvl4pPr>
            <a:lvl5pPr>
              <a:defRPr sz="900"/>
            </a:lvl5pPr>
            <a:lvl6pPr>
              <a:defRPr sz="1350"/>
            </a:lvl6pPr>
            <a:lvl7pPr>
              <a:defRPr sz="1350"/>
            </a:lvl7pPr>
            <a:lvl8pPr>
              <a:defRPr sz="1350"/>
            </a:lvl8pPr>
            <a:lvl9pPr>
              <a:defRPr sz="1350"/>
            </a:lvl9pPr>
          </a:lstStyle>
          <a:p>
            <a:pPr lvl="0"/>
            <a:r>
              <a:rPr lang="en-US"/>
              <a:t>Click to edit Master text styles</a:t>
            </a:r>
          </a:p>
        </p:txBody>
      </p:sp>
      <p:sp>
        <p:nvSpPr>
          <p:cNvPr id="4" name="Content Placeholder 3"/>
          <p:cNvSpPr>
            <a:spLocks noGrp="1"/>
          </p:cNvSpPr>
          <p:nvPr>
            <p:ph sz="half" idx="2"/>
          </p:nvPr>
        </p:nvSpPr>
        <p:spPr>
          <a:xfrm>
            <a:off x="609600" y="4114807"/>
            <a:ext cx="10972800" cy="2013585"/>
          </a:xfrm>
        </p:spPr>
        <p:txBody>
          <a:bodyPr/>
          <a:lstStyle>
            <a:lvl1pPr>
              <a:spcBef>
                <a:spcPts val="450"/>
              </a:spcBef>
              <a:defRPr sz="1350">
                <a:solidFill>
                  <a:srgbClr val="000000"/>
                </a:solidFill>
              </a:defRPr>
            </a:lvl1pPr>
            <a:lvl2pPr>
              <a:defRPr sz="1350">
                <a:solidFill>
                  <a:srgbClr val="000000"/>
                </a:solidFill>
              </a:defRPr>
            </a:lvl2pPr>
            <a:lvl3pPr>
              <a:defRPr sz="1350">
                <a:solidFill>
                  <a:srgbClr val="000000"/>
                </a:solidFill>
              </a:defRPr>
            </a:lvl3pPr>
            <a:lvl4pPr>
              <a:defRPr sz="1350">
                <a:solidFill>
                  <a:srgbClr val="000000"/>
                </a:solidFill>
              </a:defRPr>
            </a:lvl4pPr>
            <a:lvl5pPr>
              <a:defRPr sz="1350">
                <a:solidFill>
                  <a:srgbClr val="000000"/>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2"/>
          </p:nvPr>
        </p:nvSpPr>
        <p:spPr>
          <a:xfrm>
            <a:off x="4422989" y="1636783"/>
            <a:ext cx="3346027" cy="2286787"/>
          </a:xfrm>
        </p:spPr>
        <p:txBody>
          <a:bodyPr/>
          <a:lstStyle>
            <a:lvl1pPr marL="0" indent="0">
              <a:buNone/>
              <a:defRPr sz="900">
                <a:solidFill>
                  <a:srgbClr val="000000"/>
                </a:solidFill>
              </a:defRPr>
            </a:lvl1pPr>
            <a:lvl2pPr>
              <a:defRPr sz="900"/>
            </a:lvl2pPr>
            <a:lvl3pPr>
              <a:defRPr sz="900"/>
            </a:lvl3pPr>
            <a:lvl4pPr>
              <a:defRPr sz="900"/>
            </a:lvl4pPr>
            <a:lvl5pPr>
              <a:defRPr sz="900"/>
            </a:lvl5pPr>
            <a:lvl6pPr>
              <a:defRPr sz="1350"/>
            </a:lvl6pPr>
            <a:lvl7pPr>
              <a:defRPr sz="1350"/>
            </a:lvl7pPr>
            <a:lvl8pPr>
              <a:defRPr sz="1350"/>
            </a:lvl8pPr>
            <a:lvl9pPr>
              <a:defRPr sz="1350"/>
            </a:lvl9pPr>
          </a:lstStyle>
          <a:p>
            <a:pPr lvl="0"/>
            <a:r>
              <a:rPr lang="en-US"/>
              <a:t>Click to edit Master text styles</a:t>
            </a:r>
          </a:p>
        </p:txBody>
      </p:sp>
      <p:sp>
        <p:nvSpPr>
          <p:cNvPr id="7" name="Content Placeholder 2"/>
          <p:cNvSpPr>
            <a:spLocks noGrp="1"/>
          </p:cNvSpPr>
          <p:nvPr>
            <p:ph sz="half" idx="13"/>
          </p:nvPr>
        </p:nvSpPr>
        <p:spPr>
          <a:xfrm>
            <a:off x="8236373" y="1636783"/>
            <a:ext cx="3346027" cy="2286787"/>
          </a:xfrm>
        </p:spPr>
        <p:txBody>
          <a:bodyPr/>
          <a:lstStyle>
            <a:lvl1pPr marL="0" indent="0">
              <a:buNone/>
              <a:defRPr sz="900">
                <a:solidFill>
                  <a:srgbClr val="000000"/>
                </a:solidFill>
              </a:defRPr>
            </a:lvl1pPr>
            <a:lvl2pPr>
              <a:defRPr sz="900"/>
            </a:lvl2pPr>
            <a:lvl3pPr>
              <a:defRPr sz="900"/>
            </a:lvl3pPr>
            <a:lvl4pPr>
              <a:defRPr sz="900"/>
            </a:lvl4pPr>
            <a:lvl5pPr>
              <a:defRPr sz="900"/>
            </a:lvl5pPr>
            <a:lvl6pPr>
              <a:defRPr sz="1350"/>
            </a:lvl6pPr>
            <a:lvl7pPr>
              <a:defRPr sz="1350"/>
            </a:lvl7pPr>
            <a:lvl8pPr>
              <a:defRPr sz="1350"/>
            </a:lvl8pPr>
            <a:lvl9pPr>
              <a:defRPr sz="135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4"/>
          </p:nvPr>
        </p:nvSpPr>
        <p:spPr/>
        <p:txBody>
          <a:bodyPr/>
          <a:lstStyle/>
          <a:p>
            <a:pPr algn="r"/>
            <a:fld id="{6A1832FB-D067-F14F-8F63-A059BBF7F3FB}" type="slidenum">
              <a:rPr>
                <a:solidFill>
                  <a:srgbClr val="000000"/>
                </a:solidFill>
              </a:rPr>
              <a:pPr algn="r"/>
              <a:t>‹#›</a:t>
            </a:fld>
            <a:endParaRPr dirty="0">
              <a:solidFill>
                <a:srgbClr val="000000"/>
              </a:solidFill>
            </a:endParaRPr>
          </a:p>
        </p:txBody>
      </p:sp>
      <p:sp>
        <p:nvSpPr>
          <p:cNvPr id="9" name="Footer Placeholder 3"/>
          <p:cNvSpPr>
            <a:spLocks noGrp="1"/>
          </p:cNvSpPr>
          <p:nvPr>
            <p:ph type="ftr" sz="quarter" idx="15"/>
          </p:nvPr>
        </p:nvSpPr>
        <p:spPr>
          <a:xfrm>
            <a:off x="605367" y="6462315"/>
            <a:ext cx="3860800" cy="228600"/>
          </a:xfrm>
          <a:prstGeom prst="rect">
            <a:avLst/>
          </a:prstGeom>
        </p:spPr>
        <p:txBody>
          <a:bodyPr/>
          <a:lstStyle>
            <a:lvl1pPr algn="l">
              <a:defRPr sz="900">
                <a:solidFill>
                  <a:schemeClr val="tx1"/>
                </a:solidFill>
              </a:defRPr>
            </a:lvl1pPr>
          </a:lstStyle>
          <a:p>
            <a:endParaRPr lang="en-US" dirty="0">
              <a:solidFill>
                <a:srgbClr val="000000"/>
              </a:solidFill>
            </a:endParaRPr>
          </a:p>
        </p:txBody>
      </p:sp>
    </p:spTree>
    <p:extLst>
      <p:ext uri="{BB962C8B-B14F-4D97-AF65-F5344CB8AC3E}">
        <p14:creationId xmlns:p14="http://schemas.microsoft.com/office/powerpoint/2010/main" val="37874958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487052" y="140568"/>
            <a:ext cx="10972800" cy="264785"/>
          </a:xfrm>
        </p:spPr>
        <p:txBody>
          <a:bodyPr/>
          <a:lstStyle/>
          <a:p>
            <a:r>
              <a:rPr lang="en-US" dirty="0"/>
              <a:t>Click to edit Master title style</a:t>
            </a:r>
          </a:p>
        </p:txBody>
      </p:sp>
      <p:sp>
        <p:nvSpPr>
          <p:cNvPr id="2" name="Slide Number Placeholder 1"/>
          <p:cNvSpPr>
            <a:spLocks noGrp="1"/>
          </p:cNvSpPr>
          <p:nvPr>
            <p:ph type="sldNum" sz="quarter" idx="10"/>
          </p:nvPr>
        </p:nvSpPr>
        <p:spPr>
          <a:xfrm>
            <a:off x="11459852" y="140568"/>
            <a:ext cx="605116" cy="227880"/>
          </a:xfrm>
        </p:spPr>
        <p:txBody>
          <a:bodyPr/>
          <a:lstStyle>
            <a:lvl1pPr>
              <a:defRPr sz="900"/>
            </a:lvl1pPr>
          </a:lstStyle>
          <a:p>
            <a:pPr algn="r"/>
            <a:fld id="{6A1832FB-D067-F14F-8F63-A059BBF7F3FB}" type="slidenum">
              <a:rPr lang="en-US" smtClean="0">
                <a:solidFill>
                  <a:srgbClr val="000000"/>
                </a:solidFill>
              </a:rPr>
              <a:pPr algn="r"/>
              <a:t>‹#›</a:t>
            </a:fld>
            <a:endParaRPr lang="en-US" dirty="0">
              <a:solidFill>
                <a:srgbClr val="000000"/>
              </a:solidFill>
            </a:endParaRPr>
          </a:p>
        </p:txBody>
      </p:sp>
      <p:sp>
        <p:nvSpPr>
          <p:cNvPr id="5" name="Footer Placeholder 3"/>
          <p:cNvSpPr txBox="1">
            <a:spLocks/>
          </p:cNvSpPr>
          <p:nvPr userDrawn="1"/>
        </p:nvSpPr>
        <p:spPr>
          <a:xfrm>
            <a:off x="152400" y="6563014"/>
            <a:ext cx="3860800" cy="228600"/>
          </a:xfrm>
          <a:prstGeom prst="rect">
            <a:avLst/>
          </a:prstGeom>
          <a:noFill/>
          <a:ln>
            <a:noFill/>
          </a:ln>
        </p:spPr>
        <p:txBody>
          <a:bodyPr lIns="0" tIns="0" rIns="0" bIns="0"/>
          <a:lstStyle>
            <a:defPPr>
              <a:defRPr lang="en-US"/>
            </a:defPPr>
            <a:lvl1pPr marL="0" algn="l" defTabSz="914400" rtl="0" eaLnBrk="1" latinLnBrk="0" hangingPunct="1">
              <a:defRPr lang="en-US" sz="1200" kern="1200">
                <a:solidFill>
                  <a:schemeClr val="tx1"/>
                </a:solidFill>
                <a:latin typeface="+mn-lt"/>
                <a:ea typeface="Arial"/>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smtClean="0">
                <a:solidFill>
                  <a:schemeClr val="accent1"/>
                </a:solidFill>
              </a:rPr>
              <a:t>DSEATS 2024/Shedrach</a:t>
            </a:r>
            <a:r>
              <a:rPr lang="en-US" sz="1000" b="1" baseline="0" dirty="0" smtClean="0">
                <a:solidFill>
                  <a:schemeClr val="accent1"/>
                </a:solidFill>
              </a:rPr>
              <a:t> Igemhokhai</a:t>
            </a:r>
            <a:endParaRPr lang="en-US" sz="1000" b="1" dirty="0">
              <a:solidFill>
                <a:schemeClr val="accent1"/>
              </a:solidFill>
            </a:endParaRPr>
          </a:p>
        </p:txBody>
      </p:sp>
      <p:cxnSp>
        <p:nvCxnSpPr>
          <p:cNvPr id="6" name="Straight Connector 5"/>
          <p:cNvCxnSpPr/>
          <p:nvPr userDrawn="1"/>
        </p:nvCxnSpPr>
        <p:spPr>
          <a:xfrm flipV="1">
            <a:off x="-18854" y="461909"/>
            <a:ext cx="12192000" cy="3137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flipV="1">
            <a:off x="-18854" y="6411792"/>
            <a:ext cx="12192000" cy="3137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67108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93688"/>
            <a:ext cx="1097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312863"/>
            <a:ext cx="109728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4"/>
          </p:nvPr>
        </p:nvSpPr>
        <p:spPr>
          <a:xfrm>
            <a:off x="10977287" y="6462315"/>
            <a:ext cx="605116" cy="227880"/>
          </a:xfrm>
          <a:prstGeom prst="rect">
            <a:avLst/>
          </a:prstGeom>
          <a:noFill/>
          <a:ln>
            <a:noFill/>
          </a:ln>
        </p:spPr>
        <p:txBody>
          <a:bodyPr lIns="0" tIns="0" rIns="0" bIns="0"/>
          <a:lstStyle>
            <a:lvl1pPr>
              <a:defRPr lang="en-US" sz="600" smtClean="0">
                <a:latin typeface="+mn-lt"/>
                <a:ea typeface="Arial"/>
                <a:cs typeface="Arial" charset="0"/>
              </a:defRPr>
            </a:lvl1pPr>
          </a:lstStyle>
          <a:p>
            <a:pPr algn="r" defTabSz="342900" fontAlgn="base">
              <a:spcBef>
                <a:spcPct val="0"/>
              </a:spcBef>
              <a:spcAft>
                <a:spcPct val="0"/>
              </a:spcAft>
            </a:pPr>
            <a:fld id="{6A1832FB-D067-F14F-8F63-A059BBF7F3FB}" type="slidenum">
              <a:rPr>
                <a:solidFill>
                  <a:srgbClr val="000000"/>
                </a:solidFill>
              </a:rPr>
              <a:pPr algn="r" defTabSz="342900" fontAlgn="base">
                <a:spcBef>
                  <a:spcPct val="0"/>
                </a:spcBef>
                <a:spcAft>
                  <a:spcPct val="0"/>
                </a:spcAft>
              </a:pPr>
              <a:t>‹#›</a:t>
            </a:fld>
            <a:endParaRPr dirty="0">
              <a:solidFill>
                <a:srgbClr val="000000"/>
              </a:solidFill>
            </a:endParaRPr>
          </a:p>
        </p:txBody>
      </p:sp>
      <p:sp>
        <p:nvSpPr>
          <p:cNvPr id="8" name="Footer Placeholder 3"/>
          <p:cNvSpPr>
            <a:spLocks noGrp="1"/>
          </p:cNvSpPr>
          <p:nvPr>
            <p:ph type="ftr" sz="quarter" idx="3"/>
          </p:nvPr>
        </p:nvSpPr>
        <p:spPr>
          <a:xfrm>
            <a:off x="605367" y="6462315"/>
            <a:ext cx="3860800" cy="228600"/>
          </a:xfrm>
          <a:prstGeom prst="rect">
            <a:avLst/>
          </a:prstGeom>
        </p:spPr>
        <p:txBody>
          <a:bodyPr/>
          <a:lstStyle>
            <a:lvl1pPr algn="l">
              <a:defRPr sz="900">
                <a:solidFill>
                  <a:schemeClr val="tx1"/>
                </a:solidFill>
              </a:defRPr>
            </a:lvl1pPr>
          </a:lstStyle>
          <a:p>
            <a:endParaRPr lang="en-US" dirty="0">
              <a:solidFill>
                <a:srgbClr val="000000"/>
              </a:solidFill>
            </a:endParaRPr>
          </a:p>
        </p:txBody>
      </p:sp>
      <p:pic>
        <p:nvPicPr>
          <p:cNvPr id="6" name="Picture 5" descr="A close up of a sign&#10;&#10;Description automatically generated">
            <a:extLst>
              <a:ext uri="{FF2B5EF4-FFF2-40B4-BE49-F238E27FC236}">
                <a16:creationId xmlns:a16="http://schemas.microsoft.com/office/drawing/2014/main" id="{179D3ED6-3123-4BA8-8B20-F764EA025ED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915786" y="6462315"/>
            <a:ext cx="617019" cy="317764"/>
          </a:xfrm>
          <a:prstGeom prst="rect">
            <a:avLst/>
          </a:prstGeom>
        </p:spPr>
      </p:pic>
      <p:pic>
        <p:nvPicPr>
          <p:cNvPr id="7" name="Picture 6">
            <a:extLst>
              <a:ext uri="{FF2B5EF4-FFF2-40B4-BE49-F238E27FC236}">
                <a16:creationId xmlns:a16="http://schemas.microsoft.com/office/drawing/2014/main" id="{FFB758F3-BBEF-485B-A039-4B57D1200B04}"/>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428713" y="6443827"/>
            <a:ext cx="437475" cy="370587"/>
          </a:xfrm>
          <a:prstGeom prst="rect">
            <a:avLst/>
          </a:prstGeom>
        </p:spPr>
      </p:pic>
    </p:spTree>
    <p:extLst>
      <p:ext uri="{BB962C8B-B14F-4D97-AF65-F5344CB8AC3E}">
        <p14:creationId xmlns:p14="http://schemas.microsoft.com/office/powerpoint/2010/main" val="651349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iming>
    <p:tnLst>
      <p:par>
        <p:cTn id="1" dur="indefinite" restart="never" nodeType="tmRoot"/>
      </p:par>
    </p:tnLst>
  </p:timing>
  <p:hf hdr="0" ftr="0" dt="0"/>
  <p:txStyles>
    <p:titleStyle>
      <a:lvl1pPr algn="l" defTabSz="342900" rtl="0" eaLnBrk="1" fontAlgn="base" hangingPunct="1">
        <a:spcBef>
          <a:spcPct val="0"/>
        </a:spcBef>
        <a:spcAft>
          <a:spcPct val="0"/>
        </a:spcAft>
        <a:defRPr sz="2400" kern="1200">
          <a:solidFill>
            <a:schemeClr val="tx2"/>
          </a:solidFill>
          <a:latin typeface="Arial"/>
          <a:ea typeface="Arial"/>
          <a:cs typeface="Arial"/>
        </a:defRPr>
      </a:lvl1pPr>
      <a:lvl2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2pPr>
      <a:lvl3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3pPr>
      <a:lvl4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4pPr>
      <a:lvl5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5pPr>
      <a:lvl6pPr marL="342900" algn="l" defTabSz="342900" rtl="0" eaLnBrk="1" fontAlgn="base" hangingPunct="1">
        <a:spcBef>
          <a:spcPct val="0"/>
        </a:spcBef>
        <a:spcAft>
          <a:spcPct val="0"/>
        </a:spcAft>
        <a:defRPr sz="2100">
          <a:solidFill>
            <a:schemeClr val="tx1"/>
          </a:solidFill>
          <a:latin typeface="Arial" charset="0"/>
          <a:ea typeface="ヒラギノ角ゴ Pro W3" charset="0"/>
        </a:defRPr>
      </a:lvl6pPr>
      <a:lvl7pPr marL="685800" algn="l" defTabSz="342900" rtl="0" eaLnBrk="1" fontAlgn="base" hangingPunct="1">
        <a:spcBef>
          <a:spcPct val="0"/>
        </a:spcBef>
        <a:spcAft>
          <a:spcPct val="0"/>
        </a:spcAft>
        <a:defRPr sz="2100">
          <a:solidFill>
            <a:schemeClr val="tx1"/>
          </a:solidFill>
          <a:latin typeface="Arial" charset="0"/>
          <a:ea typeface="ヒラギノ角ゴ Pro W3" charset="0"/>
        </a:defRPr>
      </a:lvl7pPr>
      <a:lvl8pPr marL="1028700" algn="l" defTabSz="342900" rtl="0" eaLnBrk="1" fontAlgn="base" hangingPunct="1">
        <a:spcBef>
          <a:spcPct val="0"/>
        </a:spcBef>
        <a:spcAft>
          <a:spcPct val="0"/>
        </a:spcAft>
        <a:defRPr sz="2100">
          <a:solidFill>
            <a:schemeClr val="tx1"/>
          </a:solidFill>
          <a:latin typeface="Arial" charset="0"/>
          <a:ea typeface="ヒラギノ角ゴ Pro W3" charset="0"/>
        </a:defRPr>
      </a:lvl8pPr>
      <a:lvl9pPr marL="1371600" algn="l" defTabSz="342900" rtl="0" eaLnBrk="1" fontAlgn="base" hangingPunct="1">
        <a:spcBef>
          <a:spcPct val="0"/>
        </a:spcBef>
        <a:spcAft>
          <a:spcPct val="0"/>
        </a:spcAft>
        <a:defRPr sz="2100">
          <a:solidFill>
            <a:schemeClr val="tx1"/>
          </a:solidFill>
          <a:latin typeface="Arial" charset="0"/>
          <a:ea typeface="ヒラギノ角ゴ Pro W3" charset="0"/>
        </a:defRPr>
      </a:lvl9pPr>
    </p:titleStyle>
    <p:bodyStyle>
      <a:lvl1pPr marL="170260" indent="-170260" algn="l" defTabSz="342900" rtl="0" eaLnBrk="1" fontAlgn="base" hangingPunct="1">
        <a:spcBef>
          <a:spcPct val="0"/>
        </a:spcBef>
        <a:spcAft>
          <a:spcPct val="0"/>
        </a:spcAft>
        <a:buFont typeface="Arial" charset="0"/>
        <a:buChar char="•"/>
        <a:defRPr sz="1500" kern="1200">
          <a:solidFill>
            <a:srgbClr val="000000"/>
          </a:solidFill>
          <a:latin typeface="+mn-lt"/>
          <a:ea typeface="Arial"/>
          <a:cs typeface="Arial"/>
        </a:defRPr>
      </a:lvl1pPr>
      <a:lvl2pPr marL="340519" indent="-170260" algn="l" defTabSz="342900" rtl="0" eaLnBrk="1" fontAlgn="base" hangingPunct="1">
        <a:spcBef>
          <a:spcPts val="450"/>
        </a:spcBef>
        <a:spcAft>
          <a:spcPct val="0"/>
        </a:spcAft>
        <a:buFont typeface="Arial" charset="0"/>
        <a:buChar char="•"/>
        <a:defRPr sz="1350" kern="1200">
          <a:solidFill>
            <a:srgbClr val="000000"/>
          </a:solidFill>
          <a:latin typeface="+mn-lt"/>
          <a:ea typeface="Arial"/>
          <a:cs typeface="+mn-cs"/>
        </a:defRPr>
      </a:lvl2pPr>
      <a:lvl3pPr marL="516731" indent="-176213" algn="l" defTabSz="342900" rtl="0" eaLnBrk="1" fontAlgn="base" hangingPunct="1">
        <a:spcBef>
          <a:spcPct val="0"/>
        </a:spcBef>
        <a:spcAft>
          <a:spcPct val="0"/>
        </a:spcAft>
        <a:buFont typeface="Arial" charset="0"/>
        <a:buChar char="•"/>
        <a:defRPr sz="1350" kern="1200">
          <a:solidFill>
            <a:srgbClr val="000000"/>
          </a:solidFill>
          <a:latin typeface="+mn-lt"/>
          <a:ea typeface="Arial"/>
          <a:cs typeface="+mn-cs"/>
        </a:defRPr>
      </a:lvl3pPr>
      <a:lvl4pPr marL="686991" indent="-170260" algn="l" defTabSz="427435" rtl="0" eaLnBrk="1" fontAlgn="base" hangingPunct="1">
        <a:spcBef>
          <a:spcPct val="0"/>
        </a:spcBef>
        <a:spcAft>
          <a:spcPct val="0"/>
        </a:spcAft>
        <a:buFont typeface="Arial" charset="0"/>
        <a:buChar char="•"/>
        <a:defRPr sz="1350" kern="1200">
          <a:solidFill>
            <a:srgbClr val="000000"/>
          </a:solidFill>
          <a:latin typeface="+mn-lt"/>
          <a:ea typeface="Arial"/>
          <a:cs typeface="+mn-cs"/>
        </a:defRPr>
      </a:lvl4pPr>
      <a:lvl5pPr marL="857250" indent="-170260" algn="l" defTabSz="342900" rtl="0" eaLnBrk="1" fontAlgn="base" hangingPunct="1">
        <a:spcBef>
          <a:spcPct val="0"/>
        </a:spcBef>
        <a:spcAft>
          <a:spcPct val="0"/>
        </a:spcAft>
        <a:buFont typeface="Arial" charset="0"/>
        <a:buChar char="•"/>
        <a:defRPr sz="1350" kern="1200">
          <a:solidFill>
            <a:srgbClr val="000000"/>
          </a:solidFill>
          <a:latin typeface="+mn-lt"/>
          <a:ea typeface="Arial"/>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76252" y="293688"/>
            <a:ext cx="11239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76252" y="1312864"/>
            <a:ext cx="112395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6"/>
          <p:cNvSpPr>
            <a:spLocks noChangeArrowheads="1"/>
          </p:cNvSpPr>
          <p:nvPr/>
        </p:nvSpPr>
        <p:spPr bwMode="auto">
          <a:xfrm>
            <a:off x="11580284" y="122238"/>
            <a:ext cx="389467" cy="17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544237" fontAlgn="base">
              <a:spcBef>
                <a:spcPct val="0"/>
              </a:spcBef>
              <a:spcAft>
                <a:spcPct val="0"/>
              </a:spcAft>
            </a:pPr>
            <a:fld id="{61EB682E-F9F7-A84A-866D-693BB3909AC4}" type="slidenum">
              <a:rPr lang="en-US" sz="917">
                <a:solidFill>
                  <a:srgbClr val="000000"/>
                </a:solidFill>
                <a:ea typeface="Arial"/>
                <a:cs typeface="Arial" charset="0"/>
              </a:rPr>
              <a:pPr algn="r" defTabSz="544237" fontAlgn="base">
                <a:spcBef>
                  <a:spcPct val="0"/>
                </a:spcBef>
                <a:spcAft>
                  <a:spcPct val="0"/>
                </a:spcAft>
              </a:pPr>
              <a:t>‹#›</a:t>
            </a:fld>
            <a:endParaRPr lang="en-US" sz="917" dirty="0">
              <a:solidFill>
                <a:srgbClr val="000000"/>
              </a:solidFill>
              <a:ea typeface="Arial"/>
              <a:cs typeface="Arial" charset="0"/>
            </a:endParaRPr>
          </a:p>
        </p:txBody>
      </p:sp>
      <p:sp>
        <p:nvSpPr>
          <p:cNvPr id="6" name="Footer Placeholder 3"/>
          <p:cNvSpPr>
            <a:spLocks noGrp="1"/>
          </p:cNvSpPr>
          <p:nvPr>
            <p:ph type="ftr" sz="quarter" idx="3"/>
          </p:nvPr>
        </p:nvSpPr>
        <p:spPr>
          <a:xfrm>
            <a:off x="605367" y="6462315"/>
            <a:ext cx="3860800" cy="228600"/>
          </a:xfrm>
          <a:prstGeom prst="rect">
            <a:avLst/>
          </a:prstGeom>
        </p:spPr>
        <p:txBody>
          <a:bodyPr/>
          <a:lstStyle>
            <a:lvl1pPr algn="l">
              <a:defRPr sz="900" b="0">
                <a:solidFill>
                  <a:schemeClr val="accent1"/>
                </a:solidFill>
              </a:defRPr>
            </a:lvl1pPr>
          </a:lstStyle>
          <a:p>
            <a:endParaRPr lang="en-US" dirty="0"/>
          </a:p>
        </p:txBody>
      </p:sp>
      <p:pic>
        <p:nvPicPr>
          <p:cNvPr id="8" name="Picture 7" descr="A close up of a sign&#10;&#10;Description automatically generated">
            <a:extLst>
              <a:ext uri="{FF2B5EF4-FFF2-40B4-BE49-F238E27FC236}">
                <a16:creationId xmlns:a16="http://schemas.microsoft.com/office/drawing/2014/main" id="{179D3ED6-3123-4BA8-8B20-F764EA025ED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24392" y="6210299"/>
            <a:ext cx="1045359" cy="538359"/>
          </a:xfrm>
          <a:prstGeom prst="rect">
            <a:avLst/>
          </a:prstGeom>
        </p:spPr>
      </p:pic>
    </p:spTree>
    <p:extLst>
      <p:ext uri="{BB962C8B-B14F-4D97-AF65-F5344CB8AC3E}">
        <p14:creationId xmlns:p14="http://schemas.microsoft.com/office/powerpoint/2010/main" val="10250675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3" r:id="rId4"/>
  </p:sldLayoutIdLst>
  <p:hf hdr="0" ftr="0" dt="0"/>
  <p:txStyles>
    <p:titleStyle>
      <a:lvl1pPr algn="l" defTabSz="544237" rtl="0" eaLnBrk="1" fontAlgn="base" hangingPunct="1">
        <a:spcBef>
          <a:spcPct val="0"/>
        </a:spcBef>
        <a:spcAft>
          <a:spcPct val="0"/>
        </a:spcAft>
        <a:defRPr sz="3500" kern="1200">
          <a:solidFill>
            <a:schemeClr val="tx2"/>
          </a:solidFill>
          <a:latin typeface="EMprint" panose="020B0503020204020204" pitchFamily="34" charset="77"/>
          <a:ea typeface="EMprint" panose="020B0503020204020204" pitchFamily="34" charset="77"/>
          <a:cs typeface="Arial"/>
        </a:defRPr>
      </a:lvl1pPr>
      <a:lvl2pPr algn="l" defTabSz="544237" rtl="0" eaLnBrk="1" fontAlgn="base" hangingPunct="1">
        <a:spcBef>
          <a:spcPct val="0"/>
        </a:spcBef>
        <a:spcAft>
          <a:spcPct val="0"/>
        </a:spcAft>
        <a:defRPr sz="3333">
          <a:solidFill>
            <a:schemeClr val="tx1"/>
          </a:solidFill>
          <a:latin typeface="Arial" charset="0"/>
          <a:ea typeface="ヒラギノ角ゴ Pro W3" charset="0"/>
          <a:cs typeface="Arial" charset="0"/>
        </a:defRPr>
      </a:lvl2pPr>
      <a:lvl3pPr algn="l" defTabSz="544237" rtl="0" eaLnBrk="1" fontAlgn="base" hangingPunct="1">
        <a:spcBef>
          <a:spcPct val="0"/>
        </a:spcBef>
        <a:spcAft>
          <a:spcPct val="0"/>
        </a:spcAft>
        <a:defRPr sz="3333">
          <a:solidFill>
            <a:schemeClr val="tx1"/>
          </a:solidFill>
          <a:latin typeface="Arial" charset="0"/>
          <a:ea typeface="ヒラギノ角ゴ Pro W3" charset="0"/>
          <a:cs typeface="Arial" charset="0"/>
        </a:defRPr>
      </a:lvl3pPr>
      <a:lvl4pPr algn="l" defTabSz="544237" rtl="0" eaLnBrk="1" fontAlgn="base" hangingPunct="1">
        <a:spcBef>
          <a:spcPct val="0"/>
        </a:spcBef>
        <a:spcAft>
          <a:spcPct val="0"/>
        </a:spcAft>
        <a:defRPr sz="3333">
          <a:solidFill>
            <a:schemeClr val="tx1"/>
          </a:solidFill>
          <a:latin typeface="Arial" charset="0"/>
          <a:ea typeface="ヒラギノ角ゴ Pro W3" charset="0"/>
          <a:cs typeface="Arial" charset="0"/>
        </a:defRPr>
      </a:lvl4pPr>
      <a:lvl5pPr algn="l" defTabSz="544237" rtl="0" eaLnBrk="1" fontAlgn="base" hangingPunct="1">
        <a:spcBef>
          <a:spcPct val="0"/>
        </a:spcBef>
        <a:spcAft>
          <a:spcPct val="0"/>
        </a:spcAft>
        <a:defRPr sz="3333">
          <a:solidFill>
            <a:schemeClr val="tx1"/>
          </a:solidFill>
          <a:latin typeface="Arial" charset="0"/>
          <a:ea typeface="ヒラギノ角ゴ Pro W3" charset="0"/>
          <a:cs typeface="Arial" charset="0"/>
        </a:defRPr>
      </a:lvl5pPr>
      <a:lvl6pPr marL="544237" algn="l" defTabSz="544237" rtl="0" eaLnBrk="1" fontAlgn="base" hangingPunct="1">
        <a:spcBef>
          <a:spcPct val="0"/>
        </a:spcBef>
        <a:spcAft>
          <a:spcPct val="0"/>
        </a:spcAft>
        <a:defRPr sz="3333">
          <a:solidFill>
            <a:schemeClr val="tx1"/>
          </a:solidFill>
          <a:latin typeface="Arial" charset="0"/>
          <a:ea typeface="ヒラギノ角ゴ Pro W3" charset="0"/>
        </a:defRPr>
      </a:lvl6pPr>
      <a:lvl7pPr marL="1088474" algn="l" defTabSz="544237" rtl="0" eaLnBrk="1" fontAlgn="base" hangingPunct="1">
        <a:spcBef>
          <a:spcPct val="0"/>
        </a:spcBef>
        <a:spcAft>
          <a:spcPct val="0"/>
        </a:spcAft>
        <a:defRPr sz="3333">
          <a:solidFill>
            <a:schemeClr val="tx1"/>
          </a:solidFill>
          <a:latin typeface="Arial" charset="0"/>
          <a:ea typeface="ヒラギノ角ゴ Pro W3" charset="0"/>
        </a:defRPr>
      </a:lvl7pPr>
      <a:lvl8pPr marL="1632711" algn="l" defTabSz="544237" rtl="0" eaLnBrk="1" fontAlgn="base" hangingPunct="1">
        <a:spcBef>
          <a:spcPct val="0"/>
        </a:spcBef>
        <a:spcAft>
          <a:spcPct val="0"/>
        </a:spcAft>
        <a:defRPr sz="3333">
          <a:solidFill>
            <a:schemeClr val="tx1"/>
          </a:solidFill>
          <a:latin typeface="Arial" charset="0"/>
          <a:ea typeface="ヒラギノ角ゴ Pro W3" charset="0"/>
        </a:defRPr>
      </a:lvl8pPr>
      <a:lvl9pPr marL="2176948" algn="l" defTabSz="544237" rtl="0" eaLnBrk="1" fontAlgn="base" hangingPunct="1">
        <a:spcBef>
          <a:spcPct val="0"/>
        </a:spcBef>
        <a:spcAft>
          <a:spcPct val="0"/>
        </a:spcAft>
        <a:defRPr sz="3333">
          <a:solidFill>
            <a:schemeClr val="tx1"/>
          </a:solidFill>
          <a:latin typeface="Arial" charset="0"/>
          <a:ea typeface="ヒラギノ角ゴ Pro W3" charset="0"/>
        </a:defRPr>
      </a:lvl9pPr>
    </p:titleStyle>
    <p:bodyStyle>
      <a:lvl1pPr marL="270229" indent="-270229" algn="l" defTabSz="544237" rtl="0" eaLnBrk="1" fontAlgn="base" hangingPunct="1">
        <a:spcBef>
          <a:spcPct val="0"/>
        </a:spcBef>
        <a:spcAft>
          <a:spcPct val="0"/>
        </a:spcAft>
        <a:buFont typeface="Arial" charset="0"/>
        <a:buChar char="•"/>
        <a:defRPr sz="2500" kern="1200">
          <a:solidFill>
            <a:srgbClr val="000000"/>
          </a:solidFill>
          <a:latin typeface="EMprint" panose="020B0503020204020204" pitchFamily="34" charset="77"/>
          <a:ea typeface="EMprint" panose="020B0503020204020204" pitchFamily="34" charset="77"/>
          <a:cs typeface="Arial"/>
        </a:defRPr>
      </a:lvl1pPr>
      <a:lvl2pPr marL="540457" indent="-270229" algn="l" defTabSz="544237" rtl="0" eaLnBrk="1" fontAlgn="base" hangingPunct="1">
        <a:spcBef>
          <a:spcPts val="715"/>
        </a:spcBef>
        <a:spcAft>
          <a:spcPct val="0"/>
        </a:spcAft>
        <a:buFont typeface="Arial" charset="0"/>
        <a:buChar char="•"/>
        <a:defRPr sz="2167" kern="1200">
          <a:solidFill>
            <a:srgbClr val="000000"/>
          </a:solidFill>
          <a:latin typeface="EMprint" panose="020B0503020204020204" pitchFamily="34" charset="77"/>
          <a:ea typeface="EMprint" panose="020B0503020204020204" pitchFamily="34" charset="77"/>
          <a:cs typeface="+mn-cs"/>
        </a:defRPr>
      </a:lvl2pPr>
      <a:lvl3pPr marL="820136" indent="-279677" algn="l" defTabSz="544237" rtl="0" eaLnBrk="1" fontAlgn="base" hangingPunct="1">
        <a:spcBef>
          <a:spcPct val="0"/>
        </a:spcBef>
        <a:spcAft>
          <a:spcPct val="0"/>
        </a:spcAft>
        <a:buFont typeface="Arial" charset="0"/>
        <a:buChar char="•"/>
        <a:defRPr sz="2167" kern="1200">
          <a:solidFill>
            <a:srgbClr val="000000"/>
          </a:solidFill>
          <a:latin typeface="EMprint" panose="020B0503020204020204" pitchFamily="34" charset="77"/>
          <a:ea typeface="EMprint" panose="020B0503020204020204" pitchFamily="34" charset="77"/>
          <a:cs typeface="+mn-cs"/>
        </a:defRPr>
      </a:lvl3pPr>
      <a:lvl4pPr marL="1090365" indent="-270229" algn="l" defTabSz="678408" rtl="0" eaLnBrk="1" fontAlgn="base" hangingPunct="1">
        <a:spcBef>
          <a:spcPct val="0"/>
        </a:spcBef>
        <a:spcAft>
          <a:spcPct val="0"/>
        </a:spcAft>
        <a:buFont typeface="Arial" charset="0"/>
        <a:buChar char="•"/>
        <a:defRPr sz="2167" kern="1200">
          <a:solidFill>
            <a:srgbClr val="000000"/>
          </a:solidFill>
          <a:latin typeface="EMprint" panose="020B0503020204020204" pitchFamily="34" charset="77"/>
          <a:ea typeface="EMprint" panose="020B0503020204020204" pitchFamily="34" charset="77"/>
          <a:cs typeface="+mn-cs"/>
        </a:defRPr>
      </a:lvl4pPr>
      <a:lvl5pPr marL="1360592" indent="-270229" algn="l" defTabSz="544237" rtl="0" eaLnBrk="1" fontAlgn="base" hangingPunct="1">
        <a:spcBef>
          <a:spcPct val="0"/>
        </a:spcBef>
        <a:spcAft>
          <a:spcPct val="0"/>
        </a:spcAft>
        <a:buFont typeface="Arial" charset="0"/>
        <a:buChar char="•"/>
        <a:defRPr sz="2167" kern="1200">
          <a:solidFill>
            <a:srgbClr val="000000"/>
          </a:solidFill>
          <a:latin typeface="EMprint" panose="020B0503020204020204" pitchFamily="34" charset="77"/>
          <a:ea typeface="EMprint" panose="020B0503020204020204" pitchFamily="34" charset="77"/>
          <a:cs typeface="+mn-cs"/>
        </a:defRPr>
      </a:lvl5pPr>
      <a:lvl6pPr marL="2993302" indent="-272118" algn="l" defTabSz="544237" rtl="0" eaLnBrk="1" latinLnBrk="0" hangingPunct="1">
        <a:spcBef>
          <a:spcPct val="20000"/>
        </a:spcBef>
        <a:buFont typeface="Arial"/>
        <a:buChar char="•"/>
        <a:defRPr sz="2417" kern="1200">
          <a:solidFill>
            <a:schemeClr val="tx1"/>
          </a:solidFill>
          <a:latin typeface="+mn-lt"/>
          <a:ea typeface="+mn-ea"/>
          <a:cs typeface="+mn-cs"/>
        </a:defRPr>
      </a:lvl6pPr>
      <a:lvl7pPr marL="3537538" indent="-272118" algn="l" defTabSz="544237" rtl="0" eaLnBrk="1" latinLnBrk="0" hangingPunct="1">
        <a:spcBef>
          <a:spcPct val="20000"/>
        </a:spcBef>
        <a:buFont typeface="Arial"/>
        <a:buChar char="•"/>
        <a:defRPr sz="2417" kern="1200">
          <a:solidFill>
            <a:schemeClr val="tx1"/>
          </a:solidFill>
          <a:latin typeface="+mn-lt"/>
          <a:ea typeface="+mn-ea"/>
          <a:cs typeface="+mn-cs"/>
        </a:defRPr>
      </a:lvl7pPr>
      <a:lvl8pPr marL="4081775" indent="-272118" algn="l" defTabSz="544237" rtl="0" eaLnBrk="1" latinLnBrk="0" hangingPunct="1">
        <a:spcBef>
          <a:spcPct val="20000"/>
        </a:spcBef>
        <a:buFont typeface="Arial"/>
        <a:buChar char="•"/>
        <a:defRPr sz="2417" kern="1200">
          <a:solidFill>
            <a:schemeClr val="tx1"/>
          </a:solidFill>
          <a:latin typeface="+mn-lt"/>
          <a:ea typeface="+mn-ea"/>
          <a:cs typeface="+mn-cs"/>
        </a:defRPr>
      </a:lvl8pPr>
      <a:lvl9pPr marL="4626012" indent="-272118" algn="l" defTabSz="544237" rtl="0" eaLnBrk="1" latinLnBrk="0" hangingPunct="1">
        <a:spcBef>
          <a:spcPct val="20000"/>
        </a:spcBef>
        <a:buFont typeface="Arial"/>
        <a:buChar char="•"/>
        <a:defRPr sz="2417" kern="1200">
          <a:solidFill>
            <a:schemeClr val="tx1"/>
          </a:solidFill>
          <a:latin typeface="+mn-lt"/>
          <a:ea typeface="+mn-ea"/>
          <a:cs typeface="+mn-cs"/>
        </a:defRPr>
      </a:lvl9pPr>
    </p:bodyStyle>
    <p:otherStyle>
      <a:defPPr>
        <a:defRPr lang="en-US"/>
      </a:defPPr>
      <a:lvl1pPr marL="0" algn="l" defTabSz="544237" rtl="0" eaLnBrk="1" latinLnBrk="0" hangingPunct="1">
        <a:defRPr sz="2167" kern="1200">
          <a:solidFill>
            <a:schemeClr val="tx1"/>
          </a:solidFill>
          <a:latin typeface="+mn-lt"/>
          <a:ea typeface="+mn-ea"/>
          <a:cs typeface="+mn-cs"/>
        </a:defRPr>
      </a:lvl1pPr>
      <a:lvl2pPr marL="544237" algn="l" defTabSz="544237" rtl="0" eaLnBrk="1" latinLnBrk="0" hangingPunct="1">
        <a:defRPr sz="2167" kern="1200">
          <a:solidFill>
            <a:schemeClr val="tx1"/>
          </a:solidFill>
          <a:latin typeface="+mn-lt"/>
          <a:ea typeface="+mn-ea"/>
          <a:cs typeface="+mn-cs"/>
        </a:defRPr>
      </a:lvl2pPr>
      <a:lvl3pPr marL="1088474" algn="l" defTabSz="544237" rtl="0" eaLnBrk="1" latinLnBrk="0" hangingPunct="1">
        <a:defRPr sz="2167" kern="1200">
          <a:solidFill>
            <a:schemeClr val="tx1"/>
          </a:solidFill>
          <a:latin typeface="+mn-lt"/>
          <a:ea typeface="+mn-ea"/>
          <a:cs typeface="+mn-cs"/>
        </a:defRPr>
      </a:lvl3pPr>
      <a:lvl4pPr marL="1632711" algn="l" defTabSz="544237" rtl="0" eaLnBrk="1" latinLnBrk="0" hangingPunct="1">
        <a:defRPr sz="2167" kern="1200">
          <a:solidFill>
            <a:schemeClr val="tx1"/>
          </a:solidFill>
          <a:latin typeface="+mn-lt"/>
          <a:ea typeface="+mn-ea"/>
          <a:cs typeface="+mn-cs"/>
        </a:defRPr>
      </a:lvl4pPr>
      <a:lvl5pPr marL="2176948" algn="l" defTabSz="544237" rtl="0" eaLnBrk="1" latinLnBrk="0" hangingPunct="1">
        <a:defRPr sz="2167" kern="1200">
          <a:solidFill>
            <a:schemeClr val="tx1"/>
          </a:solidFill>
          <a:latin typeface="+mn-lt"/>
          <a:ea typeface="+mn-ea"/>
          <a:cs typeface="+mn-cs"/>
        </a:defRPr>
      </a:lvl5pPr>
      <a:lvl6pPr marL="2721183" algn="l" defTabSz="544237" rtl="0" eaLnBrk="1" latinLnBrk="0" hangingPunct="1">
        <a:defRPr sz="2167" kern="1200">
          <a:solidFill>
            <a:schemeClr val="tx1"/>
          </a:solidFill>
          <a:latin typeface="+mn-lt"/>
          <a:ea typeface="+mn-ea"/>
          <a:cs typeface="+mn-cs"/>
        </a:defRPr>
      </a:lvl6pPr>
      <a:lvl7pPr marL="3265420" algn="l" defTabSz="544237" rtl="0" eaLnBrk="1" latinLnBrk="0" hangingPunct="1">
        <a:defRPr sz="2167" kern="1200">
          <a:solidFill>
            <a:schemeClr val="tx1"/>
          </a:solidFill>
          <a:latin typeface="+mn-lt"/>
          <a:ea typeface="+mn-ea"/>
          <a:cs typeface="+mn-cs"/>
        </a:defRPr>
      </a:lvl7pPr>
      <a:lvl8pPr marL="3809657" algn="l" defTabSz="544237" rtl="0" eaLnBrk="1" latinLnBrk="0" hangingPunct="1">
        <a:defRPr sz="2167" kern="1200">
          <a:solidFill>
            <a:schemeClr val="tx1"/>
          </a:solidFill>
          <a:latin typeface="+mn-lt"/>
          <a:ea typeface="+mn-ea"/>
          <a:cs typeface="+mn-cs"/>
        </a:defRPr>
      </a:lvl8pPr>
      <a:lvl9pPr marL="4353894" algn="l" defTabSz="544237"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2"/>
          <p:cNvSpPr txBox="1">
            <a:spLocks/>
          </p:cNvSpPr>
          <p:nvPr/>
        </p:nvSpPr>
        <p:spPr bwMode="auto">
          <a:xfrm>
            <a:off x="1821381" y="1284142"/>
            <a:ext cx="86433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buFont typeface="Arial" pitchFamily="34" charset="0"/>
              <a:buChar char="•"/>
              <a:defRPr sz="2000">
                <a:solidFill>
                  <a:srgbClr val="000000"/>
                </a:solidFill>
                <a:latin typeface="Arial" pitchFamily="34" charset="0"/>
                <a:cs typeface="Arial" pitchFamily="34" charset="0"/>
              </a:defRPr>
            </a:lvl1pPr>
            <a:lvl2pPr marL="454025" indent="-227013" defTabSz="457200" eaLnBrk="0" hangingPunct="0">
              <a:spcBef>
                <a:spcPts val="600"/>
              </a:spcBef>
              <a:buFont typeface="Arial" pitchFamily="34" charset="0"/>
              <a:buChar char="•"/>
              <a:defRPr>
                <a:solidFill>
                  <a:srgbClr val="000000"/>
                </a:solidFill>
                <a:latin typeface="Arial" pitchFamily="34" charset="0"/>
                <a:cs typeface="Arial" pitchFamily="34" charset="0"/>
              </a:defRPr>
            </a:lvl2pPr>
            <a:lvl3pPr marL="688975" indent="-234950" defTabSz="457200" eaLnBrk="0" hangingPunct="0">
              <a:buFont typeface="Arial" pitchFamily="34" charset="0"/>
              <a:buChar char="•"/>
              <a:defRPr>
                <a:solidFill>
                  <a:srgbClr val="000000"/>
                </a:solidFill>
                <a:latin typeface="Arial" pitchFamily="34" charset="0"/>
                <a:cs typeface="Arial" pitchFamily="34" charset="0"/>
              </a:defRPr>
            </a:lvl3pPr>
            <a:lvl4pPr marL="915988" indent="-227013" defTabSz="569913" eaLnBrk="0" hangingPunct="0">
              <a:buFont typeface="Arial" pitchFamily="34" charset="0"/>
              <a:buChar char="•"/>
              <a:defRPr>
                <a:solidFill>
                  <a:srgbClr val="000000"/>
                </a:solidFill>
                <a:latin typeface="Arial" pitchFamily="34" charset="0"/>
                <a:cs typeface="Arial" pitchFamily="34" charset="0"/>
              </a:defRPr>
            </a:lvl4pPr>
            <a:lvl5pPr marL="1143000" indent="-227013" defTabSz="457200" eaLnBrk="0" hangingPunct="0">
              <a:buFont typeface="Arial" pitchFamily="34" charset="0"/>
              <a:buChar char="•"/>
              <a:defRPr>
                <a:solidFill>
                  <a:srgbClr val="000000"/>
                </a:solidFill>
                <a:latin typeface="Arial" pitchFamily="34" charset="0"/>
                <a:cs typeface="Arial" pitchFamily="34" charset="0"/>
              </a:defRPr>
            </a:lvl5pPr>
            <a:lvl6pPr marL="16002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6pPr>
            <a:lvl7pPr marL="20574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7pPr>
            <a:lvl8pPr marL="25146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8pPr>
            <a:lvl9pPr marL="29718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9pPr>
          </a:lstStyle>
          <a:p>
            <a:pPr algn="ctr" eaLnBrk="1" hangingPunct="1">
              <a:lnSpc>
                <a:spcPct val="120000"/>
              </a:lnSpc>
              <a:buFont typeface="Arial" pitchFamily="34" charset="0"/>
              <a:buNone/>
            </a:pPr>
            <a:r>
              <a:rPr lang="en-US" sz="2400" dirty="0">
                <a:solidFill>
                  <a:srgbClr val="FFFFFF"/>
                </a:solidFill>
                <a:latin typeface="+mj-lt"/>
                <a:ea typeface="EMprint" panose="020B0503020204020204" pitchFamily="34" charset="0"/>
              </a:rPr>
              <a:t>2024 </a:t>
            </a:r>
            <a:r>
              <a:rPr lang="en-US" sz="2400" dirty="0" smtClean="0">
                <a:solidFill>
                  <a:srgbClr val="FFFFFF"/>
                </a:solidFill>
                <a:latin typeface="+mj-lt"/>
                <a:ea typeface="EMprint" panose="020B0503020204020204" pitchFamily="34" charset="0"/>
              </a:rPr>
              <a:t>DSEATS DATATHON</a:t>
            </a:r>
            <a:endParaRPr lang="en-US" altLang="en-US" sz="2400" dirty="0">
              <a:solidFill>
                <a:srgbClr val="FFFFFF"/>
              </a:solidFill>
              <a:latin typeface="+mj-lt"/>
              <a:ea typeface="EMprint" panose="020B0503020204020204" pitchFamily="34" charset="0"/>
            </a:endParaRPr>
          </a:p>
        </p:txBody>
      </p:sp>
      <p:sp>
        <p:nvSpPr>
          <p:cNvPr id="4" name="Content Placeholder 2"/>
          <p:cNvSpPr txBox="1">
            <a:spLocks/>
          </p:cNvSpPr>
          <p:nvPr/>
        </p:nvSpPr>
        <p:spPr bwMode="auto">
          <a:xfrm>
            <a:off x="4239384" y="3660150"/>
            <a:ext cx="3582752" cy="37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buFont typeface="Arial" pitchFamily="34" charset="0"/>
              <a:buChar char="•"/>
              <a:defRPr sz="2000">
                <a:solidFill>
                  <a:srgbClr val="000000"/>
                </a:solidFill>
                <a:latin typeface="Arial" pitchFamily="34" charset="0"/>
                <a:cs typeface="Arial" pitchFamily="34" charset="0"/>
              </a:defRPr>
            </a:lvl1pPr>
            <a:lvl2pPr marL="454025" indent="-227013" defTabSz="457200" eaLnBrk="0" hangingPunct="0">
              <a:spcBef>
                <a:spcPts val="600"/>
              </a:spcBef>
              <a:buFont typeface="Arial" pitchFamily="34" charset="0"/>
              <a:buChar char="•"/>
              <a:defRPr>
                <a:solidFill>
                  <a:srgbClr val="000000"/>
                </a:solidFill>
                <a:latin typeface="Arial" pitchFamily="34" charset="0"/>
                <a:cs typeface="Arial" pitchFamily="34" charset="0"/>
              </a:defRPr>
            </a:lvl2pPr>
            <a:lvl3pPr marL="688975" indent="-234950" defTabSz="457200" eaLnBrk="0" hangingPunct="0">
              <a:buFont typeface="Arial" pitchFamily="34" charset="0"/>
              <a:buChar char="•"/>
              <a:defRPr>
                <a:solidFill>
                  <a:srgbClr val="000000"/>
                </a:solidFill>
                <a:latin typeface="Arial" pitchFamily="34" charset="0"/>
                <a:cs typeface="Arial" pitchFamily="34" charset="0"/>
              </a:defRPr>
            </a:lvl3pPr>
            <a:lvl4pPr marL="915988" indent="-227013" defTabSz="569913" eaLnBrk="0" hangingPunct="0">
              <a:buFont typeface="Arial" pitchFamily="34" charset="0"/>
              <a:buChar char="•"/>
              <a:defRPr>
                <a:solidFill>
                  <a:srgbClr val="000000"/>
                </a:solidFill>
                <a:latin typeface="Arial" pitchFamily="34" charset="0"/>
                <a:cs typeface="Arial" pitchFamily="34" charset="0"/>
              </a:defRPr>
            </a:lvl4pPr>
            <a:lvl5pPr marL="1143000" indent="-227013" defTabSz="457200" eaLnBrk="0" hangingPunct="0">
              <a:buFont typeface="Arial" pitchFamily="34" charset="0"/>
              <a:buChar char="•"/>
              <a:defRPr>
                <a:solidFill>
                  <a:srgbClr val="000000"/>
                </a:solidFill>
                <a:latin typeface="Arial" pitchFamily="34" charset="0"/>
                <a:cs typeface="Arial" pitchFamily="34" charset="0"/>
              </a:defRPr>
            </a:lvl5pPr>
            <a:lvl6pPr marL="16002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6pPr>
            <a:lvl7pPr marL="20574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7pPr>
            <a:lvl8pPr marL="25146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8pPr>
            <a:lvl9pPr marL="29718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9pPr>
          </a:lstStyle>
          <a:p>
            <a:pPr algn="ctr" eaLnBrk="1" hangingPunct="1">
              <a:buFont typeface="Arial" pitchFamily="34" charset="0"/>
              <a:buNone/>
            </a:pPr>
            <a:r>
              <a:rPr lang="en-US" altLang="en-US" sz="1800" dirty="0" smtClean="0">
                <a:solidFill>
                  <a:srgbClr val="FFFFFF"/>
                </a:solidFill>
                <a:latin typeface="+mj-lt"/>
                <a:ea typeface="EMprint" panose="020B0503020204020204" pitchFamily="34" charset="0"/>
              </a:rPr>
              <a:t>13</a:t>
            </a:r>
            <a:r>
              <a:rPr lang="en-US" altLang="en-US" sz="1800" baseline="30000" dirty="0" smtClean="0">
                <a:solidFill>
                  <a:srgbClr val="FFFFFF"/>
                </a:solidFill>
                <a:latin typeface="+mj-lt"/>
                <a:ea typeface="EMprint" panose="020B0503020204020204" pitchFamily="34" charset="0"/>
              </a:rPr>
              <a:t>th</a:t>
            </a:r>
            <a:r>
              <a:rPr lang="en-US" altLang="en-US" sz="1800" dirty="0" smtClean="0">
                <a:solidFill>
                  <a:srgbClr val="FFFFFF"/>
                </a:solidFill>
                <a:latin typeface="+mj-lt"/>
                <a:ea typeface="EMprint" panose="020B0503020204020204" pitchFamily="34" charset="0"/>
              </a:rPr>
              <a:t> July, </a:t>
            </a:r>
            <a:r>
              <a:rPr lang="en-US" altLang="en-US" sz="1800" dirty="0">
                <a:solidFill>
                  <a:srgbClr val="FFFFFF"/>
                </a:solidFill>
                <a:latin typeface="+mj-lt"/>
                <a:ea typeface="EMprint" panose="020B0503020204020204" pitchFamily="34" charset="0"/>
              </a:rPr>
              <a:t>2024</a:t>
            </a:r>
          </a:p>
        </p:txBody>
      </p:sp>
      <p:sp>
        <p:nvSpPr>
          <p:cNvPr id="2" name="TextBox 1"/>
          <p:cNvSpPr txBox="1"/>
          <p:nvPr/>
        </p:nvSpPr>
        <p:spPr>
          <a:xfrm>
            <a:off x="2752150" y="4352438"/>
            <a:ext cx="6781800" cy="1703030"/>
          </a:xfrm>
          <a:prstGeom prst="rect">
            <a:avLst/>
          </a:prstGeom>
          <a:noFill/>
        </p:spPr>
        <p:txBody>
          <a:bodyPr wrap="square" rtlCol="0">
            <a:spAutoFit/>
          </a:bodyPr>
          <a:lstStyle/>
          <a:p>
            <a:pPr algn="ctr">
              <a:lnSpc>
                <a:spcPct val="150000"/>
              </a:lnSpc>
            </a:pPr>
            <a:r>
              <a:rPr lang="en-US" dirty="0">
                <a:solidFill>
                  <a:schemeClr val="accent1"/>
                </a:solidFill>
              </a:rPr>
              <a:t>Shedrach Igemhokhai, 5056696</a:t>
            </a:r>
            <a:endParaRPr lang="en-US" dirty="0" smtClean="0">
              <a:solidFill>
                <a:schemeClr val="accent1"/>
              </a:solidFill>
            </a:endParaRPr>
          </a:p>
          <a:p>
            <a:pPr algn="ctr">
              <a:lnSpc>
                <a:spcPct val="150000"/>
              </a:lnSpc>
            </a:pPr>
            <a:r>
              <a:rPr lang="en-US" dirty="0" smtClean="0">
                <a:solidFill>
                  <a:schemeClr val="accent1"/>
                </a:solidFill>
              </a:rPr>
              <a:t>SPE </a:t>
            </a:r>
            <a:r>
              <a:rPr lang="en-US" dirty="0">
                <a:solidFill>
                  <a:schemeClr val="accent1"/>
                </a:solidFill>
              </a:rPr>
              <a:t>B</a:t>
            </a:r>
            <a:r>
              <a:rPr lang="en-US" dirty="0" smtClean="0">
                <a:solidFill>
                  <a:schemeClr val="accent1"/>
                </a:solidFill>
              </a:rPr>
              <a:t>enin section (Section 116)</a:t>
            </a:r>
            <a:endParaRPr lang="en-US" dirty="0">
              <a:solidFill>
                <a:schemeClr val="accent1"/>
              </a:solidFill>
            </a:endParaRPr>
          </a:p>
          <a:p>
            <a:pPr algn="ctr">
              <a:lnSpc>
                <a:spcPct val="150000"/>
              </a:lnSpc>
            </a:pPr>
            <a:r>
              <a:rPr lang="en-US" dirty="0" smtClean="0">
                <a:solidFill>
                  <a:schemeClr val="accent1"/>
                </a:solidFill>
              </a:rPr>
              <a:t>Student, Dept. of Petroleum </a:t>
            </a:r>
            <a:r>
              <a:rPr lang="en-US" dirty="0">
                <a:solidFill>
                  <a:schemeClr val="accent1"/>
                </a:solidFill>
              </a:rPr>
              <a:t>Engineering, </a:t>
            </a:r>
          </a:p>
          <a:p>
            <a:pPr algn="ctr">
              <a:lnSpc>
                <a:spcPct val="150000"/>
              </a:lnSpc>
            </a:pPr>
            <a:r>
              <a:rPr lang="en-US" dirty="0">
                <a:solidFill>
                  <a:schemeClr val="accent1"/>
                </a:solidFill>
              </a:rPr>
              <a:t>University of </a:t>
            </a:r>
            <a:r>
              <a:rPr lang="en-US" dirty="0" smtClean="0">
                <a:solidFill>
                  <a:schemeClr val="accent1"/>
                </a:solidFill>
              </a:rPr>
              <a:t>Benin.</a:t>
            </a:r>
          </a:p>
        </p:txBody>
      </p:sp>
      <p:sp>
        <p:nvSpPr>
          <p:cNvPr id="5" name="Title 2"/>
          <p:cNvSpPr txBox="1">
            <a:spLocks/>
          </p:cNvSpPr>
          <p:nvPr/>
        </p:nvSpPr>
        <p:spPr bwMode="auto">
          <a:xfrm>
            <a:off x="1709091" y="2472146"/>
            <a:ext cx="864333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buFont typeface="Arial" pitchFamily="34" charset="0"/>
              <a:buChar char="•"/>
              <a:defRPr sz="2000">
                <a:solidFill>
                  <a:srgbClr val="000000"/>
                </a:solidFill>
                <a:latin typeface="Arial" pitchFamily="34" charset="0"/>
                <a:cs typeface="Arial" pitchFamily="34" charset="0"/>
              </a:defRPr>
            </a:lvl1pPr>
            <a:lvl2pPr marL="454025" indent="-227013" defTabSz="457200" eaLnBrk="0" hangingPunct="0">
              <a:spcBef>
                <a:spcPts val="600"/>
              </a:spcBef>
              <a:buFont typeface="Arial" pitchFamily="34" charset="0"/>
              <a:buChar char="•"/>
              <a:defRPr>
                <a:solidFill>
                  <a:srgbClr val="000000"/>
                </a:solidFill>
                <a:latin typeface="Arial" pitchFamily="34" charset="0"/>
                <a:cs typeface="Arial" pitchFamily="34" charset="0"/>
              </a:defRPr>
            </a:lvl2pPr>
            <a:lvl3pPr marL="688975" indent="-234950" defTabSz="457200" eaLnBrk="0" hangingPunct="0">
              <a:buFont typeface="Arial" pitchFamily="34" charset="0"/>
              <a:buChar char="•"/>
              <a:defRPr>
                <a:solidFill>
                  <a:srgbClr val="000000"/>
                </a:solidFill>
                <a:latin typeface="Arial" pitchFamily="34" charset="0"/>
                <a:cs typeface="Arial" pitchFamily="34" charset="0"/>
              </a:defRPr>
            </a:lvl3pPr>
            <a:lvl4pPr marL="915988" indent="-227013" defTabSz="569913" eaLnBrk="0" hangingPunct="0">
              <a:buFont typeface="Arial" pitchFamily="34" charset="0"/>
              <a:buChar char="•"/>
              <a:defRPr>
                <a:solidFill>
                  <a:srgbClr val="000000"/>
                </a:solidFill>
                <a:latin typeface="Arial" pitchFamily="34" charset="0"/>
                <a:cs typeface="Arial" pitchFamily="34" charset="0"/>
              </a:defRPr>
            </a:lvl4pPr>
            <a:lvl5pPr marL="1143000" indent="-227013" defTabSz="457200" eaLnBrk="0" hangingPunct="0">
              <a:buFont typeface="Arial" pitchFamily="34" charset="0"/>
              <a:buChar char="•"/>
              <a:defRPr>
                <a:solidFill>
                  <a:srgbClr val="000000"/>
                </a:solidFill>
                <a:latin typeface="Arial" pitchFamily="34" charset="0"/>
                <a:cs typeface="Arial" pitchFamily="34" charset="0"/>
              </a:defRPr>
            </a:lvl5pPr>
            <a:lvl6pPr marL="16002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6pPr>
            <a:lvl7pPr marL="20574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7pPr>
            <a:lvl8pPr marL="25146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8pPr>
            <a:lvl9pPr marL="2971800" indent="-227013" defTabSz="457200" eaLnBrk="0" fontAlgn="base" hangingPunct="0">
              <a:spcBef>
                <a:spcPct val="0"/>
              </a:spcBef>
              <a:spcAft>
                <a:spcPct val="0"/>
              </a:spcAft>
              <a:buFont typeface="Arial" pitchFamily="34" charset="0"/>
              <a:buChar char="•"/>
              <a:defRPr>
                <a:solidFill>
                  <a:srgbClr val="000000"/>
                </a:solidFill>
                <a:latin typeface="Arial" pitchFamily="34" charset="0"/>
                <a:cs typeface="Arial" pitchFamily="34" charset="0"/>
              </a:defRPr>
            </a:lvl9pPr>
          </a:lstStyle>
          <a:p>
            <a:pPr algn="ctr" eaLnBrk="1" hangingPunct="1">
              <a:lnSpc>
                <a:spcPct val="120000"/>
              </a:lnSpc>
              <a:buFont typeface="Arial" pitchFamily="34" charset="0"/>
              <a:buNone/>
            </a:pPr>
            <a:r>
              <a:rPr lang="en-US" altLang="en-US" b="1" dirty="0" smtClean="0">
                <a:solidFill>
                  <a:schemeClr val="bg1"/>
                </a:solidFill>
                <a:latin typeface="+mj-lt"/>
                <a:ea typeface="EMprint" panose="020B0503020204020204" pitchFamily="34" charset="0"/>
              </a:rPr>
              <a:t>A MACHINE LEARNING WORKFLOW FOR MULTIVARIATE PRODUCTION FORECASTING OF OIL AND GAS WELLS USING THE DSEAT FIELD DATA WITH WEB-BASED IMPLEMENTATION.</a:t>
            </a:r>
            <a:endParaRPr lang="en-US" altLang="en-US" b="1" dirty="0">
              <a:solidFill>
                <a:schemeClr val="bg1"/>
              </a:solidFill>
              <a:latin typeface="+mj-lt"/>
              <a:ea typeface="EMprint" panose="020B0503020204020204" pitchFamily="34" charset="0"/>
            </a:endParaRPr>
          </a:p>
        </p:txBody>
      </p:sp>
      <p:sp>
        <p:nvSpPr>
          <p:cNvPr id="7" name="Slide Number Placeholder 6"/>
          <p:cNvSpPr>
            <a:spLocks noGrp="1"/>
          </p:cNvSpPr>
          <p:nvPr>
            <p:ph type="sldNum" sz="quarter" idx="12"/>
          </p:nvPr>
        </p:nvSpPr>
        <p:spPr>
          <a:xfrm>
            <a:off x="11168744" y="6374674"/>
            <a:ext cx="435764" cy="255244"/>
          </a:xfrm>
        </p:spPr>
        <p:txBody>
          <a:bodyPr/>
          <a:lstStyle/>
          <a:p>
            <a:pPr>
              <a:defRPr/>
            </a:pPr>
            <a:fld id="{A469085C-2394-4004-AF3E-F49D4E8D49D9}" type="slidenum">
              <a:rPr lang="en-US" sz="1200" i="0" smtClean="0"/>
              <a:pPr>
                <a:defRPr/>
              </a:pPr>
              <a:t>1</a:t>
            </a:fld>
            <a:endParaRPr lang="en-US" sz="1200" i="0" dirty="0"/>
          </a:p>
        </p:txBody>
      </p:sp>
      <p:sp>
        <p:nvSpPr>
          <p:cNvPr id="8" name="Google Shape;241;p19"/>
          <p:cNvSpPr/>
          <p:nvPr/>
        </p:nvSpPr>
        <p:spPr>
          <a:xfrm>
            <a:off x="-85" y="6193171"/>
            <a:ext cx="12192000" cy="4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E5B93E"/>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4BB1734-8505-4F42-96C6-63B0372A76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82" y="104503"/>
            <a:ext cx="898780" cy="896983"/>
          </a:xfrm>
          <a:prstGeom prst="rect">
            <a:avLst/>
          </a:prstGeom>
        </p:spPr>
      </p:pic>
    </p:spTree>
    <p:extLst>
      <p:ext uri="{BB962C8B-B14F-4D97-AF65-F5344CB8AC3E}">
        <p14:creationId xmlns:p14="http://schemas.microsoft.com/office/powerpoint/2010/main" val="133798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10</a:t>
            </a:fld>
            <a:endParaRPr lang="en-US" sz="1200" dirty="0">
              <a:solidFill>
                <a:srgbClr val="000000"/>
              </a:solidFill>
            </a:endParaRPr>
          </a:p>
        </p:txBody>
      </p:sp>
      <p:sp>
        <p:nvSpPr>
          <p:cNvPr id="9" name="Title 1"/>
          <p:cNvSpPr>
            <a:spLocks noGrp="1"/>
          </p:cNvSpPr>
          <p:nvPr>
            <p:ph type="title"/>
          </p:nvPr>
        </p:nvSpPr>
        <p:spPr>
          <a:xfrm>
            <a:off x="3442618" y="140568"/>
            <a:ext cx="5564267" cy="439737"/>
          </a:xfrm>
        </p:spPr>
        <p:txBody>
          <a:bodyPr/>
          <a:lstStyle/>
          <a:p>
            <a:pPr algn="ctr"/>
            <a:r>
              <a:rPr lang="en-US" sz="2000" b="1" dirty="0" smtClean="0">
                <a:solidFill>
                  <a:schemeClr val="accent1"/>
                </a:solidFill>
              </a:rPr>
              <a:t>CONCLUSION AND FUTURE WORK</a:t>
            </a:r>
            <a:endParaRPr lang="en-US" sz="2000" b="1" dirty="0"/>
          </a:p>
        </p:txBody>
      </p:sp>
      <p:grpSp>
        <p:nvGrpSpPr>
          <p:cNvPr id="10" name="Google Shape;516;p29"/>
          <p:cNvGrpSpPr/>
          <p:nvPr/>
        </p:nvGrpSpPr>
        <p:grpSpPr>
          <a:xfrm>
            <a:off x="2195491" y="820788"/>
            <a:ext cx="2590335" cy="2849716"/>
            <a:chOff x="1660800" y="1171213"/>
            <a:chExt cx="1942800" cy="1569600"/>
          </a:xfrm>
        </p:grpSpPr>
        <p:sp>
          <p:nvSpPr>
            <p:cNvPr id="11" name="Google Shape;517;p29"/>
            <p:cNvSpPr/>
            <p:nvPr/>
          </p:nvSpPr>
          <p:spPr>
            <a:xfrm>
              <a:off x="1660800" y="1171213"/>
              <a:ext cx="1942800" cy="1569600"/>
            </a:xfrm>
            <a:prstGeom prst="round1Rect">
              <a:avLst>
                <a:gd name="adj" fmla="val 17446"/>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 name="Google Shape;518;p29"/>
            <p:cNvSpPr txBox="1"/>
            <p:nvPr/>
          </p:nvSpPr>
          <p:spPr>
            <a:xfrm>
              <a:off x="1817923" y="1278838"/>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500" b="1" dirty="0">
                  <a:solidFill>
                    <a:srgbClr val="FFFFFF"/>
                  </a:solidFill>
                  <a:latin typeface="Roboto"/>
                  <a:ea typeface="Roboto"/>
                  <a:cs typeface="Roboto"/>
                  <a:sym typeface="Roboto"/>
                </a:rPr>
                <a:t>Contribution to Petroleum Industry</a:t>
              </a:r>
              <a:endParaRPr sz="1500" dirty="0">
                <a:solidFill>
                  <a:srgbClr val="FFFFFF"/>
                </a:solidFill>
                <a:latin typeface="Roboto"/>
                <a:ea typeface="Roboto"/>
                <a:cs typeface="Roboto"/>
                <a:sym typeface="Roboto"/>
              </a:endParaRPr>
            </a:p>
          </p:txBody>
        </p:sp>
        <p:sp>
          <p:nvSpPr>
            <p:cNvPr id="13" name="Google Shape;519;p29"/>
            <p:cNvSpPr txBox="1"/>
            <p:nvPr/>
          </p:nvSpPr>
          <p:spPr>
            <a:xfrm>
              <a:off x="1817923" y="1728805"/>
              <a:ext cx="14517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dirty="0">
                  <a:solidFill>
                    <a:srgbClr val="FFFFFF"/>
                  </a:solidFill>
                  <a:latin typeface="Roboto"/>
                  <a:ea typeface="Roboto"/>
                  <a:cs typeface="Roboto"/>
                  <a:sym typeface="Roboto"/>
                </a:rPr>
                <a:t>This work establishes an approach for applying machine learning to practical Oil and Gas problems </a:t>
              </a:r>
              <a:endParaRPr sz="1100" dirty="0">
                <a:solidFill>
                  <a:srgbClr val="FFFFFF"/>
                </a:solidFill>
                <a:latin typeface="Roboto"/>
                <a:ea typeface="Roboto"/>
                <a:cs typeface="Roboto"/>
                <a:sym typeface="Roboto"/>
              </a:endParaRPr>
            </a:p>
          </p:txBody>
        </p:sp>
      </p:grpSp>
      <p:grpSp>
        <p:nvGrpSpPr>
          <p:cNvPr id="14" name="Google Shape;520;p29"/>
          <p:cNvGrpSpPr/>
          <p:nvPr/>
        </p:nvGrpSpPr>
        <p:grpSpPr>
          <a:xfrm>
            <a:off x="4781826" y="820788"/>
            <a:ext cx="2590335" cy="2849716"/>
            <a:chOff x="3600600" y="1170963"/>
            <a:chExt cx="1942800" cy="1569600"/>
          </a:xfrm>
        </p:grpSpPr>
        <p:sp>
          <p:nvSpPr>
            <p:cNvPr id="15" name="Google Shape;521;p29"/>
            <p:cNvSpPr/>
            <p:nvPr/>
          </p:nvSpPr>
          <p:spPr>
            <a:xfrm>
              <a:off x="3600600" y="1170963"/>
              <a:ext cx="1942800" cy="1569600"/>
            </a:xfrm>
            <a:prstGeom prst="round2SameRect">
              <a:avLst>
                <a:gd name="adj1" fmla="val 18098"/>
                <a:gd name="adj2" fmla="val 0"/>
              </a:avLst>
            </a:prstGeom>
            <a:solidFill>
              <a:srgbClr val="0E65F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522;p29"/>
            <p:cNvSpPr txBox="1"/>
            <p:nvPr/>
          </p:nvSpPr>
          <p:spPr>
            <a:xfrm>
              <a:off x="3806497" y="1321720"/>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500" b="1" dirty="0">
                  <a:solidFill>
                    <a:srgbClr val="FFFFFF"/>
                  </a:solidFill>
                  <a:latin typeface="Roboto"/>
                  <a:ea typeface="Roboto"/>
                  <a:cs typeface="Roboto"/>
                  <a:sym typeface="Roboto"/>
                </a:rPr>
                <a:t>Possible Implementations</a:t>
              </a:r>
              <a:endParaRPr sz="1500" dirty="0">
                <a:solidFill>
                  <a:srgbClr val="FFFFFF"/>
                </a:solidFill>
                <a:latin typeface="Roboto"/>
                <a:ea typeface="Roboto"/>
                <a:cs typeface="Roboto"/>
                <a:sym typeface="Roboto"/>
              </a:endParaRPr>
            </a:p>
          </p:txBody>
        </p:sp>
        <p:sp>
          <p:nvSpPr>
            <p:cNvPr id="17" name="Google Shape;523;p29"/>
            <p:cNvSpPr txBox="1"/>
            <p:nvPr/>
          </p:nvSpPr>
          <p:spPr>
            <a:xfrm>
              <a:off x="3765824" y="1672882"/>
              <a:ext cx="1551848"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dirty="0">
                  <a:solidFill>
                    <a:srgbClr val="FFFFFF"/>
                  </a:solidFill>
                  <a:latin typeface="Roboto"/>
                  <a:ea typeface="Roboto"/>
                  <a:cs typeface="Roboto"/>
                  <a:sym typeface="Roboto"/>
                </a:rPr>
                <a:t>The </a:t>
              </a:r>
              <a:r>
                <a:rPr lang="en-US" sz="1100" dirty="0" smtClean="0">
                  <a:solidFill>
                    <a:srgbClr val="FFFFFF"/>
                  </a:solidFill>
                  <a:latin typeface="Roboto"/>
                  <a:ea typeface="Roboto"/>
                  <a:cs typeface="Roboto"/>
                  <a:sym typeface="Roboto"/>
                </a:rPr>
                <a:t>result </a:t>
              </a:r>
              <a:r>
                <a:rPr lang="en-US" sz="1100" dirty="0">
                  <a:solidFill>
                    <a:srgbClr val="FFFFFF"/>
                  </a:solidFill>
                  <a:latin typeface="Roboto"/>
                  <a:ea typeface="Roboto"/>
                  <a:cs typeface="Roboto"/>
                  <a:sym typeface="Roboto"/>
                </a:rPr>
                <a:t>from this </a:t>
              </a:r>
              <a:r>
                <a:rPr lang="en-US" sz="1100" dirty="0" smtClean="0">
                  <a:solidFill>
                    <a:srgbClr val="FFFFFF"/>
                  </a:solidFill>
                  <a:latin typeface="Roboto"/>
                  <a:ea typeface="Roboto"/>
                  <a:cs typeface="Roboto"/>
                  <a:sym typeface="Roboto"/>
                </a:rPr>
                <a:t>work </a:t>
              </a:r>
              <a:r>
                <a:rPr lang="en-US" sz="1100" dirty="0">
                  <a:solidFill>
                    <a:srgbClr val="FFFFFF"/>
                  </a:solidFill>
                  <a:latin typeface="Roboto"/>
                  <a:ea typeface="Roboto"/>
                  <a:cs typeface="Roboto"/>
                  <a:sym typeface="Roboto"/>
                </a:rPr>
                <a:t>can be adopted by engineers </a:t>
              </a:r>
              <a:r>
                <a:rPr lang="en-US" sz="1100" dirty="0" smtClean="0">
                  <a:solidFill>
                    <a:srgbClr val="FFFFFF"/>
                  </a:solidFill>
                  <a:latin typeface="Roboto"/>
                  <a:ea typeface="Roboto"/>
                  <a:cs typeface="Roboto"/>
                  <a:sym typeface="Roboto"/>
                </a:rPr>
                <a:t>and economic analysts for accurate forecasting of production rates</a:t>
              </a:r>
              <a:endParaRPr sz="1100" dirty="0">
                <a:solidFill>
                  <a:srgbClr val="FFFFFF"/>
                </a:solidFill>
                <a:latin typeface="Roboto"/>
                <a:ea typeface="Roboto"/>
                <a:cs typeface="Roboto"/>
                <a:sym typeface="Roboto"/>
              </a:endParaRPr>
            </a:p>
          </p:txBody>
        </p:sp>
      </p:grpSp>
      <p:grpSp>
        <p:nvGrpSpPr>
          <p:cNvPr id="18" name="Google Shape;524;p29"/>
          <p:cNvGrpSpPr/>
          <p:nvPr/>
        </p:nvGrpSpPr>
        <p:grpSpPr>
          <a:xfrm>
            <a:off x="4613003" y="2061921"/>
            <a:ext cx="347155" cy="472724"/>
            <a:chOff x="3157188" y="909150"/>
            <a:chExt cx="470400" cy="470400"/>
          </a:xfrm>
        </p:grpSpPr>
        <p:sp>
          <p:nvSpPr>
            <p:cNvPr id="19" name="Google Shape;525;p29"/>
            <p:cNvSpPr/>
            <p:nvPr/>
          </p:nvSpPr>
          <p:spPr>
            <a:xfrm>
              <a:off x="3157188" y="909150"/>
              <a:ext cx="470400" cy="4704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526;p29"/>
            <p:cNvSpPr/>
            <p:nvPr/>
          </p:nvSpPr>
          <p:spPr>
            <a:xfrm>
              <a:off x="3243138" y="995100"/>
              <a:ext cx="298500" cy="298500"/>
            </a:xfrm>
            <a:prstGeom prst="mathPlus">
              <a:avLst>
                <a:gd name="adj1" fmla="val 99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 name="Google Shape;527;p29"/>
          <p:cNvGrpSpPr/>
          <p:nvPr/>
        </p:nvGrpSpPr>
        <p:grpSpPr>
          <a:xfrm>
            <a:off x="2194736" y="2948069"/>
            <a:ext cx="7763006" cy="2266918"/>
            <a:chOff x="1660800" y="2723938"/>
            <a:chExt cx="5822400" cy="1248600"/>
          </a:xfrm>
        </p:grpSpPr>
        <p:sp>
          <p:nvSpPr>
            <p:cNvPr id="22" name="Google Shape;528;p29"/>
            <p:cNvSpPr/>
            <p:nvPr/>
          </p:nvSpPr>
          <p:spPr>
            <a:xfrm rot="10800000">
              <a:off x="1660800" y="2723938"/>
              <a:ext cx="5822400" cy="1248600"/>
            </a:xfrm>
            <a:prstGeom prst="round2SameRect">
              <a:avLst>
                <a:gd name="adj1" fmla="val 18098"/>
                <a:gd name="adj2" fmla="val 0"/>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dirty="0"/>
            </a:p>
          </p:txBody>
        </p:sp>
        <p:sp>
          <p:nvSpPr>
            <p:cNvPr id="23" name="Google Shape;529;p29"/>
            <p:cNvSpPr txBox="1"/>
            <p:nvPr/>
          </p:nvSpPr>
          <p:spPr>
            <a:xfrm>
              <a:off x="2583300" y="2921599"/>
              <a:ext cx="3977400" cy="349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b="1" dirty="0" smtClean="0">
                  <a:solidFill>
                    <a:srgbClr val="FFFFFF"/>
                  </a:solidFill>
                  <a:latin typeface="Roboto"/>
                  <a:ea typeface="Roboto"/>
                  <a:cs typeface="Roboto"/>
                  <a:sym typeface="Roboto"/>
                </a:rPr>
                <a:t>Future </a:t>
              </a:r>
              <a:r>
                <a:rPr lang="en-US" sz="1600" b="1" dirty="0">
                  <a:solidFill>
                    <a:srgbClr val="FFFFFF"/>
                  </a:solidFill>
                  <a:latin typeface="Roboto"/>
                  <a:ea typeface="Roboto"/>
                  <a:cs typeface="Roboto"/>
                  <a:sym typeface="Roboto"/>
                </a:rPr>
                <a:t>Work</a:t>
              </a:r>
              <a:endParaRPr sz="1600" dirty="0">
                <a:solidFill>
                  <a:srgbClr val="FFFFFF"/>
                </a:solidFill>
                <a:latin typeface="Roboto"/>
                <a:ea typeface="Roboto"/>
                <a:cs typeface="Roboto"/>
                <a:sym typeface="Roboto"/>
              </a:endParaRPr>
            </a:p>
          </p:txBody>
        </p:sp>
        <p:sp>
          <p:nvSpPr>
            <p:cNvPr id="24" name="Google Shape;530;p29"/>
            <p:cNvSpPr txBox="1"/>
            <p:nvPr/>
          </p:nvSpPr>
          <p:spPr>
            <a:xfrm>
              <a:off x="2583300" y="3214022"/>
              <a:ext cx="3977400" cy="3894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200" dirty="0" smtClean="0">
                  <a:solidFill>
                    <a:srgbClr val="FFFFFF"/>
                  </a:solidFill>
                  <a:latin typeface="Roboto"/>
                  <a:ea typeface="Roboto"/>
                  <a:cs typeface="Roboto"/>
                  <a:sym typeface="Roboto"/>
                </a:rPr>
                <a:t>The methodology utilized can be applied to worldwide datasets to forecast reservoir production rates, and IoT can be implemented as well for real-time data monitoring and production rates forecasting</a:t>
              </a:r>
              <a:endParaRPr sz="1200" dirty="0">
                <a:solidFill>
                  <a:srgbClr val="FFFFFF"/>
                </a:solidFill>
                <a:latin typeface="Roboto"/>
                <a:ea typeface="Roboto"/>
                <a:cs typeface="Roboto"/>
                <a:sym typeface="Roboto"/>
              </a:endParaRPr>
            </a:p>
          </p:txBody>
        </p:sp>
      </p:grpSp>
      <p:grpSp>
        <p:nvGrpSpPr>
          <p:cNvPr id="25" name="Google Shape;531;p29"/>
          <p:cNvGrpSpPr/>
          <p:nvPr/>
        </p:nvGrpSpPr>
        <p:grpSpPr>
          <a:xfrm>
            <a:off x="7367407" y="846403"/>
            <a:ext cx="2590335" cy="2101666"/>
            <a:chOff x="5539816" y="1171213"/>
            <a:chExt cx="1942800" cy="1569600"/>
          </a:xfrm>
        </p:grpSpPr>
        <p:sp>
          <p:nvSpPr>
            <p:cNvPr id="26" name="Google Shape;532;p29"/>
            <p:cNvSpPr/>
            <p:nvPr/>
          </p:nvSpPr>
          <p:spPr>
            <a:xfrm flipH="1">
              <a:off x="5539816" y="1171213"/>
              <a:ext cx="1942800" cy="1569600"/>
            </a:xfrm>
            <a:prstGeom prst="round1Rect">
              <a:avLst>
                <a:gd name="adj" fmla="val 17446"/>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533;p29"/>
            <p:cNvSpPr txBox="1"/>
            <p:nvPr/>
          </p:nvSpPr>
          <p:spPr>
            <a:xfrm>
              <a:off x="5762399" y="1413573"/>
              <a:ext cx="14517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500" b="1">
                  <a:solidFill>
                    <a:srgbClr val="FFFFFF"/>
                  </a:solidFill>
                  <a:latin typeface="Roboto"/>
                  <a:ea typeface="Roboto"/>
                  <a:cs typeface="Roboto"/>
                  <a:sym typeface="Roboto"/>
                </a:rPr>
                <a:t>Limitations</a:t>
              </a:r>
              <a:endParaRPr sz="1500">
                <a:solidFill>
                  <a:srgbClr val="FFFFFF"/>
                </a:solidFill>
                <a:latin typeface="Roboto"/>
                <a:ea typeface="Roboto"/>
                <a:cs typeface="Roboto"/>
                <a:sym typeface="Roboto"/>
              </a:endParaRPr>
            </a:p>
          </p:txBody>
        </p:sp>
        <p:sp>
          <p:nvSpPr>
            <p:cNvPr id="28" name="Google Shape;534;p29"/>
            <p:cNvSpPr txBox="1"/>
            <p:nvPr/>
          </p:nvSpPr>
          <p:spPr>
            <a:xfrm>
              <a:off x="5762397" y="1873539"/>
              <a:ext cx="14517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100">
                <a:solidFill>
                  <a:srgbClr val="FFFFFF"/>
                </a:solidFill>
                <a:latin typeface="Roboto"/>
                <a:ea typeface="Roboto"/>
                <a:cs typeface="Roboto"/>
                <a:sym typeface="Roboto"/>
              </a:endParaRPr>
            </a:p>
          </p:txBody>
        </p:sp>
      </p:grpSp>
      <p:grpSp>
        <p:nvGrpSpPr>
          <p:cNvPr id="29" name="Google Shape;535;p29"/>
          <p:cNvGrpSpPr/>
          <p:nvPr/>
        </p:nvGrpSpPr>
        <p:grpSpPr>
          <a:xfrm>
            <a:off x="7198549" y="2061921"/>
            <a:ext cx="347155" cy="472724"/>
            <a:chOff x="3157188" y="909150"/>
            <a:chExt cx="470400" cy="470400"/>
          </a:xfrm>
        </p:grpSpPr>
        <p:sp>
          <p:nvSpPr>
            <p:cNvPr id="30" name="Google Shape;536;p29"/>
            <p:cNvSpPr/>
            <p:nvPr/>
          </p:nvSpPr>
          <p:spPr>
            <a:xfrm>
              <a:off x="3157188" y="909150"/>
              <a:ext cx="470400" cy="4704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537;p29"/>
            <p:cNvSpPr/>
            <p:nvPr/>
          </p:nvSpPr>
          <p:spPr>
            <a:xfrm>
              <a:off x="3243138" y="995100"/>
              <a:ext cx="298500" cy="298500"/>
            </a:xfrm>
            <a:prstGeom prst="mathPlus">
              <a:avLst>
                <a:gd name="adj1" fmla="val 990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538;p29"/>
          <p:cNvSpPr txBox="1"/>
          <p:nvPr/>
        </p:nvSpPr>
        <p:spPr>
          <a:xfrm>
            <a:off x="7587700" y="1677204"/>
            <a:ext cx="2365963" cy="930184"/>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dirty="0">
                <a:solidFill>
                  <a:srgbClr val="FFFFFF"/>
                </a:solidFill>
                <a:latin typeface="Roboto"/>
                <a:ea typeface="Roboto"/>
                <a:cs typeface="Roboto"/>
                <a:sym typeface="Roboto"/>
              </a:rPr>
              <a:t>A larger dataset </a:t>
            </a:r>
            <a:r>
              <a:rPr lang="en-US" sz="1100" dirty="0" smtClean="0">
                <a:solidFill>
                  <a:srgbClr val="FFFFFF"/>
                </a:solidFill>
                <a:latin typeface="Roboto"/>
                <a:ea typeface="Roboto"/>
                <a:cs typeface="Roboto"/>
                <a:sym typeface="Roboto"/>
              </a:rPr>
              <a:t> encompassing different field from different geologic regions would </a:t>
            </a:r>
            <a:r>
              <a:rPr lang="en-US" sz="1100" dirty="0">
                <a:solidFill>
                  <a:srgbClr val="FFFFFF"/>
                </a:solidFill>
                <a:latin typeface="Roboto"/>
                <a:ea typeface="Roboto"/>
                <a:cs typeface="Roboto"/>
                <a:sym typeface="Roboto"/>
              </a:rPr>
              <a:t>have </a:t>
            </a:r>
            <a:r>
              <a:rPr lang="en-US" sz="1100" dirty="0" smtClean="0">
                <a:solidFill>
                  <a:srgbClr val="FFFFFF"/>
                </a:solidFill>
                <a:latin typeface="Roboto"/>
                <a:ea typeface="Roboto"/>
                <a:cs typeface="Roboto"/>
                <a:sym typeface="Roboto"/>
              </a:rPr>
              <a:t>made the ML model more robust and generalizable</a:t>
            </a:r>
            <a:endParaRPr sz="1100" dirty="0">
              <a:solidFill>
                <a:srgbClr val="FFFFFF"/>
              </a:solidFill>
              <a:latin typeface="Roboto"/>
              <a:ea typeface="Roboto"/>
              <a:cs typeface="Roboto"/>
              <a:sym typeface="Roboto"/>
            </a:endParaRPr>
          </a:p>
        </p:txBody>
      </p:sp>
      <p:sp>
        <p:nvSpPr>
          <p:cNvPr id="33" name="Rectangle 32"/>
          <p:cNvSpPr/>
          <p:nvPr/>
        </p:nvSpPr>
        <p:spPr>
          <a:xfrm>
            <a:off x="4709516" y="5573854"/>
            <a:ext cx="2682095" cy="584775"/>
          </a:xfrm>
          <a:prstGeom prst="rect">
            <a:avLst/>
          </a:prstGeom>
        </p:spPr>
        <p:txBody>
          <a:bodyPr wrap="square">
            <a:spAutoFit/>
          </a:bodyPr>
          <a:lstStyle/>
          <a:p>
            <a:r>
              <a:rPr lang="en-US" sz="3200" b="1" i="1" dirty="0" smtClean="0">
                <a:solidFill>
                  <a:srgbClr val="0070C0"/>
                </a:solidFill>
                <a:latin typeface="Roboto"/>
                <a:ea typeface="Roboto"/>
                <a:cs typeface="Roboto"/>
                <a:sym typeface="Roboto"/>
              </a:rPr>
              <a:t>THANK YOU</a:t>
            </a:r>
            <a:endParaRPr lang="en-GB" sz="3200" i="1" dirty="0">
              <a:solidFill>
                <a:srgbClr val="0070C0"/>
              </a:solidFill>
            </a:endParaRPr>
          </a:p>
        </p:txBody>
      </p:sp>
    </p:spTree>
    <p:extLst>
      <p:ext uri="{BB962C8B-B14F-4D97-AF65-F5344CB8AC3E}">
        <p14:creationId xmlns:p14="http://schemas.microsoft.com/office/powerpoint/2010/main" val="155952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2</a:t>
            </a:fld>
            <a:endParaRPr lang="en-US" sz="1200" dirty="0">
              <a:solidFill>
                <a:srgbClr val="000000"/>
              </a:solidFill>
            </a:endParaRPr>
          </a:p>
        </p:txBody>
      </p:sp>
      <p:sp>
        <p:nvSpPr>
          <p:cNvPr id="4" name="Title 1"/>
          <p:cNvSpPr txBox="1">
            <a:spLocks noGrp="1"/>
          </p:cNvSpPr>
          <p:nvPr>
            <p:ph type="title"/>
          </p:nvPr>
        </p:nvSpPr>
        <p:spPr bwMode="auto">
          <a:xfrm>
            <a:off x="883855" y="23675"/>
            <a:ext cx="1038225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2400" b="1" i="1">
                <a:solidFill>
                  <a:schemeClr val="tx2"/>
                </a:solidFill>
                <a:latin typeface="+mj-lt"/>
                <a:ea typeface="+mj-ea"/>
                <a:cs typeface="+mj-cs"/>
              </a:defRPr>
            </a:lvl1pPr>
            <a:lvl2pPr algn="l" rtl="0" eaLnBrk="0" fontAlgn="base" hangingPunct="0">
              <a:spcBef>
                <a:spcPct val="0"/>
              </a:spcBef>
              <a:spcAft>
                <a:spcPct val="0"/>
              </a:spcAft>
              <a:defRPr sz="2400" b="1" i="1">
                <a:solidFill>
                  <a:schemeClr val="tx2"/>
                </a:solidFill>
                <a:latin typeface="Arial" charset="0"/>
                <a:cs typeface="Arial" charset="0"/>
              </a:defRPr>
            </a:lvl2pPr>
            <a:lvl3pPr algn="l" rtl="0" eaLnBrk="0" fontAlgn="base" hangingPunct="0">
              <a:spcBef>
                <a:spcPct val="0"/>
              </a:spcBef>
              <a:spcAft>
                <a:spcPct val="0"/>
              </a:spcAft>
              <a:defRPr sz="2400" b="1" i="1">
                <a:solidFill>
                  <a:schemeClr val="tx2"/>
                </a:solidFill>
                <a:latin typeface="Arial" charset="0"/>
                <a:cs typeface="Arial" charset="0"/>
              </a:defRPr>
            </a:lvl3pPr>
            <a:lvl4pPr algn="l" rtl="0" eaLnBrk="0" fontAlgn="base" hangingPunct="0">
              <a:spcBef>
                <a:spcPct val="0"/>
              </a:spcBef>
              <a:spcAft>
                <a:spcPct val="0"/>
              </a:spcAft>
              <a:defRPr sz="2400" b="1" i="1">
                <a:solidFill>
                  <a:schemeClr val="tx2"/>
                </a:solidFill>
                <a:latin typeface="Arial" charset="0"/>
                <a:cs typeface="Arial" charset="0"/>
              </a:defRPr>
            </a:lvl4pPr>
            <a:lvl5pPr algn="l" rtl="0" eaLnBrk="0" fontAlgn="base" hangingPunct="0">
              <a:spcBef>
                <a:spcPct val="0"/>
              </a:spcBef>
              <a:spcAft>
                <a:spcPct val="0"/>
              </a:spcAft>
              <a:defRPr sz="2400" b="1" i="1">
                <a:solidFill>
                  <a:schemeClr val="tx2"/>
                </a:solidFill>
                <a:latin typeface="Arial" charset="0"/>
                <a:cs typeface="Arial" charset="0"/>
              </a:defRPr>
            </a:lvl5pPr>
            <a:lvl6pPr marL="457200" algn="l" rtl="0" eaLnBrk="0" fontAlgn="base" hangingPunct="0">
              <a:spcBef>
                <a:spcPct val="0"/>
              </a:spcBef>
              <a:spcAft>
                <a:spcPct val="0"/>
              </a:spcAft>
              <a:defRPr sz="2400" b="1" i="1">
                <a:solidFill>
                  <a:schemeClr val="tx2"/>
                </a:solidFill>
                <a:latin typeface="Arial" charset="0"/>
                <a:cs typeface="Arial" charset="0"/>
              </a:defRPr>
            </a:lvl6pPr>
            <a:lvl7pPr marL="914400" algn="l" rtl="0" eaLnBrk="0" fontAlgn="base" hangingPunct="0">
              <a:spcBef>
                <a:spcPct val="0"/>
              </a:spcBef>
              <a:spcAft>
                <a:spcPct val="0"/>
              </a:spcAft>
              <a:defRPr sz="2400" b="1" i="1">
                <a:solidFill>
                  <a:schemeClr val="tx2"/>
                </a:solidFill>
                <a:latin typeface="Arial" charset="0"/>
                <a:cs typeface="Arial" charset="0"/>
              </a:defRPr>
            </a:lvl7pPr>
            <a:lvl8pPr marL="1371600" algn="l" rtl="0" eaLnBrk="0" fontAlgn="base" hangingPunct="0">
              <a:spcBef>
                <a:spcPct val="0"/>
              </a:spcBef>
              <a:spcAft>
                <a:spcPct val="0"/>
              </a:spcAft>
              <a:defRPr sz="2400" b="1" i="1">
                <a:solidFill>
                  <a:schemeClr val="tx2"/>
                </a:solidFill>
                <a:latin typeface="Arial" charset="0"/>
                <a:cs typeface="Arial" charset="0"/>
              </a:defRPr>
            </a:lvl8pPr>
            <a:lvl9pPr marL="1828800" algn="l" rtl="0" eaLnBrk="0" fontAlgn="base" hangingPunct="0">
              <a:spcBef>
                <a:spcPct val="0"/>
              </a:spcBef>
              <a:spcAft>
                <a:spcPct val="0"/>
              </a:spcAft>
              <a:defRPr sz="2400" b="1" i="1">
                <a:solidFill>
                  <a:schemeClr val="tx2"/>
                </a:solidFill>
                <a:latin typeface="Arial" charset="0"/>
                <a:cs typeface="Arial" charset="0"/>
              </a:defRPr>
            </a:lvl9pPr>
          </a:lstStyle>
          <a:p>
            <a:pPr algn="ctr" defTabSz="420682">
              <a:defRPr/>
            </a:pPr>
            <a:r>
              <a:rPr lang="en-US" i="0" dirty="0">
                <a:solidFill>
                  <a:schemeClr val="accent1"/>
                </a:solidFill>
                <a:ea typeface="EMprint" panose="020B0503020204020204" pitchFamily="34" charset="0"/>
                <a:cs typeface="Arial"/>
              </a:rPr>
              <a:t>OUTLINE</a:t>
            </a:r>
          </a:p>
        </p:txBody>
      </p:sp>
      <p:grpSp>
        <p:nvGrpSpPr>
          <p:cNvPr id="5" name="Group 4"/>
          <p:cNvGrpSpPr/>
          <p:nvPr/>
        </p:nvGrpSpPr>
        <p:grpSpPr>
          <a:xfrm>
            <a:off x="212519" y="672533"/>
            <a:ext cx="10537144" cy="5568011"/>
            <a:chOff x="99398" y="663106"/>
            <a:chExt cx="10537144" cy="5568011"/>
          </a:xfrm>
        </p:grpSpPr>
        <p:graphicFrame>
          <p:nvGraphicFramePr>
            <p:cNvPr id="7" name="Diagram 6"/>
            <p:cNvGraphicFramePr/>
            <p:nvPr>
              <p:extLst>
                <p:ext uri="{D42A27DB-BD31-4B8C-83A1-F6EECF244321}">
                  <p14:modId xmlns:p14="http://schemas.microsoft.com/office/powerpoint/2010/main" val="695786187"/>
                </p:ext>
              </p:extLst>
            </p:nvPr>
          </p:nvGraphicFramePr>
          <p:xfrm>
            <a:off x="99398" y="663106"/>
            <a:ext cx="10537144" cy="5568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p:cNvGrpSpPr/>
            <p:nvPr/>
          </p:nvGrpSpPr>
          <p:grpSpPr>
            <a:xfrm>
              <a:off x="2997723" y="735291"/>
              <a:ext cx="6669462" cy="5374916"/>
              <a:chOff x="2997723" y="735291"/>
              <a:chExt cx="6669462" cy="5374916"/>
            </a:xfrm>
          </p:grpSpPr>
          <p:sp>
            <p:nvSpPr>
              <p:cNvPr id="8" name="TextBox 7"/>
              <p:cNvSpPr txBox="1"/>
              <p:nvPr/>
            </p:nvSpPr>
            <p:spPr>
              <a:xfrm>
                <a:off x="2997724" y="735291"/>
                <a:ext cx="593889" cy="461665"/>
              </a:xfrm>
              <a:prstGeom prst="rect">
                <a:avLst/>
              </a:prstGeom>
              <a:noFill/>
            </p:spPr>
            <p:txBody>
              <a:bodyPr wrap="square" rtlCol="0">
                <a:spAutoFit/>
              </a:bodyPr>
              <a:lstStyle/>
              <a:p>
                <a:r>
                  <a:rPr lang="en-GB" sz="2400" dirty="0" smtClean="0">
                    <a:latin typeface="Freehand521 BT" panose="03080802030307080304" pitchFamily="66" charset="0"/>
                  </a:rPr>
                  <a:t>1</a:t>
                </a:r>
                <a:endParaRPr lang="en-GB" sz="2400" dirty="0">
                  <a:latin typeface="Freehand521 BT" panose="03080802030307080304" pitchFamily="66" charset="0"/>
                </a:endParaRPr>
              </a:p>
            </p:txBody>
          </p:sp>
          <p:sp>
            <p:nvSpPr>
              <p:cNvPr id="9" name="TextBox 8"/>
              <p:cNvSpPr txBox="1"/>
              <p:nvPr/>
            </p:nvSpPr>
            <p:spPr>
              <a:xfrm>
                <a:off x="9070157" y="1359031"/>
                <a:ext cx="593889" cy="461665"/>
              </a:xfrm>
              <a:prstGeom prst="rect">
                <a:avLst/>
              </a:prstGeom>
              <a:noFill/>
            </p:spPr>
            <p:txBody>
              <a:bodyPr wrap="square" rtlCol="0">
                <a:spAutoFit/>
              </a:bodyPr>
              <a:lstStyle/>
              <a:p>
                <a:r>
                  <a:rPr lang="en-GB" sz="2400" dirty="0">
                    <a:latin typeface="Freehand521 BT" panose="03080802030307080304" pitchFamily="66" charset="0"/>
                  </a:rPr>
                  <a:t>2</a:t>
                </a:r>
              </a:p>
            </p:txBody>
          </p:sp>
          <p:sp>
            <p:nvSpPr>
              <p:cNvPr id="10" name="TextBox 9"/>
              <p:cNvSpPr txBox="1"/>
              <p:nvPr/>
            </p:nvSpPr>
            <p:spPr>
              <a:xfrm>
                <a:off x="2997723" y="2124986"/>
                <a:ext cx="593889" cy="461665"/>
              </a:xfrm>
              <a:prstGeom prst="rect">
                <a:avLst/>
              </a:prstGeom>
              <a:noFill/>
            </p:spPr>
            <p:txBody>
              <a:bodyPr wrap="square" rtlCol="0">
                <a:spAutoFit/>
              </a:bodyPr>
              <a:lstStyle/>
              <a:p>
                <a:r>
                  <a:rPr lang="en-GB" sz="2400" dirty="0" smtClean="0">
                    <a:latin typeface="Freehand521 BT" panose="03080802030307080304" pitchFamily="66" charset="0"/>
                  </a:rPr>
                  <a:t>3</a:t>
                </a:r>
                <a:endParaRPr lang="en-GB" sz="2400" dirty="0">
                  <a:latin typeface="Freehand521 BT" panose="03080802030307080304" pitchFamily="66" charset="0"/>
                </a:endParaRPr>
              </a:p>
            </p:txBody>
          </p:sp>
          <p:sp>
            <p:nvSpPr>
              <p:cNvPr id="11" name="TextBox 10"/>
              <p:cNvSpPr txBox="1"/>
              <p:nvPr/>
            </p:nvSpPr>
            <p:spPr>
              <a:xfrm>
                <a:off x="9070156" y="2842995"/>
                <a:ext cx="593889" cy="461665"/>
              </a:xfrm>
              <a:prstGeom prst="rect">
                <a:avLst/>
              </a:prstGeom>
              <a:noFill/>
            </p:spPr>
            <p:txBody>
              <a:bodyPr wrap="square" rtlCol="0">
                <a:spAutoFit/>
              </a:bodyPr>
              <a:lstStyle/>
              <a:p>
                <a:r>
                  <a:rPr lang="en-GB" sz="2400" dirty="0">
                    <a:latin typeface="Freehand521 BT" panose="03080802030307080304" pitchFamily="66" charset="0"/>
                  </a:rPr>
                  <a:t>4</a:t>
                </a:r>
              </a:p>
            </p:txBody>
          </p:sp>
          <p:sp>
            <p:nvSpPr>
              <p:cNvPr id="12" name="TextBox 11"/>
              <p:cNvSpPr txBox="1"/>
              <p:nvPr/>
            </p:nvSpPr>
            <p:spPr>
              <a:xfrm>
                <a:off x="2997723" y="3536791"/>
                <a:ext cx="593889" cy="461665"/>
              </a:xfrm>
              <a:prstGeom prst="rect">
                <a:avLst/>
              </a:prstGeom>
              <a:noFill/>
            </p:spPr>
            <p:txBody>
              <a:bodyPr wrap="square" rtlCol="0">
                <a:spAutoFit/>
              </a:bodyPr>
              <a:lstStyle/>
              <a:p>
                <a:r>
                  <a:rPr lang="en-GB" sz="2400" dirty="0" smtClean="0">
                    <a:latin typeface="Freehand521 BT" panose="03080802030307080304" pitchFamily="66" charset="0"/>
                  </a:rPr>
                  <a:t>5</a:t>
                </a:r>
                <a:endParaRPr lang="en-GB" sz="2400" dirty="0">
                  <a:latin typeface="Freehand521 BT" panose="03080802030307080304" pitchFamily="66" charset="0"/>
                </a:endParaRPr>
              </a:p>
            </p:txBody>
          </p:sp>
          <p:sp>
            <p:nvSpPr>
              <p:cNvPr id="13" name="TextBox 12"/>
              <p:cNvSpPr txBox="1"/>
              <p:nvPr/>
            </p:nvSpPr>
            <p:spPr>
              <a:xfrm>
                <a:off x="2997723" y="4986307"/>
                <a:ext cx="593889" cy="461665"/>
              </a:xfrm>
              <a:prstGeom prst="rect">
                <a:avLst/>
              </a:prstGeom>
              <a:noFill/>
            </p:spPr>
            <p:txBody>
              <a:bodyPr wrap="square" rtlCol="0">
                <a:spAutoFit/>
              </a:bodyPr>
              <a:lstStyle/>
              <a:p>
                <a:r>
                  <a:rPr lang="en-GB" sz="2400" dirty="0">
                    <a:latin typeface="Freehand521 BT" panose="03080802030307080304" pitchFamily="66" charset="0"/>
                  </a:rPr>
                  <a:t>7</a:t>
                </a:r>
              </a:p>
            </p:txBody>
          </p:sp>
          <p:sp>
            <p:nvSpPr>
              <p:cNvPr id="14" name="TextBox 13"/>
              <p:cNvSpPr txBox="1"/>
              <p:nvPr/>
            </p:nvSpPr>
            <p:spPr>
              <a:xfrm>
                <a:off x="9070155" y="4238228"/>
                <a:ext cx="593889" cy="461665"/>
              </a:xfrm>
              <a:prstGeom prst="rect">
                <a:avLst/>
              </a:prstGeom>
              <a:noFill/>
            </p:spPr>
            <p:txBody>
              <a:bodyPr wrap="square" rtlCol="0">
                <a:spAutoFit/>
              </a:bodyPr>
              <a:lstStyle/>
              <a:p>
                <a:r>
                  <a:rPr lang="en-GB" sz="2400" dirty="0" smtClean="0">
                    <a:latin typeface="Freehand521 BT" panose="03080802030307080304" pitchFamily="66" charset="0"/>
                  </a:rPr>
                  <a:t>6</a:t>
                </a:r>
                <a:endParaRPr lang="en-GB" sz="2400" dirty="0">
                  <a:latin typeface="Freehand521 BT" panose="03080802030307080304" pitchFamily="66" charset="0"/>
                </a:endParaRPr>
              </a:p>
            </p:txBody>
          </p:sp>
          <p:sp>
            <p:nvSpPr>
              <p:cNvPr id="16" name="TextBox 15"/>
              <p:cNvSpPr txBox="1"/>
              <p:nvPr/>
            </p:nvSpPr>
            <p:spPr>
              <a:xfrm>
                <a:off x="9073296" y="5648542"/>
                <a:ext cx="593889" cy="461665"/>
              </a:xfrm>
              <a:prstGeom prst="rect">
                <a:avLst/>
              </a:prstGeom>
              <a:noFill/>
            </p:spPr>
            <p:txBody>
              <a:bodyPr wrap="square" rtlCol="0">
                <a:spAutoFit/>
              </a:bodyPr>
              <a:lstStyle/>
              <a:p>
                <a:r>
                  <a:rPr lang="en-GB" sz="2400" dirty="0" smtClean="0">
                    <a:latin typeface="Freehand521 BT" panose="03080802030307080304" pitchFamily="66" charset="0"/>
                  </a:rPr>
                  <a:t>8</a:t>
                </a:r>
                <a:endParaRPr lang="en-GB" sz="2400" dirty="0">
                  <a:latin typeface="Freehand521 BT" panose="03080802030307080304" pitchFamily="66" charset="0"/>
                </a:endParaRPr>
              </a:p>
            </p:txBody>
          </p:sp>
        </p:grpSp>
      </p:grpSp>
    </p:spTree>
    <p:extLst>
      <p:ext uri="{BB962C8B-B14F-4D97-AF65-F5344CB8AC3E}">
        <p14:creationId xmlns:p14="http://schemas.microsoft.com/office/powerpoint/2010/main" val="1535837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576"/>
            <a:ext cx="10972800" cy="439737"/>
          </a:xfrm>
        </p:spPr>
        <p:txBody>
          <a:bodyPr/>
          <a:lstStyle/>
          <a:p>
            <a:pPr algn="ctr"/>
            <a:r>
              <a:rPr lang="en-US" b="1" dirty="0">
                <a:solidFill>
                  <a:schemeClr val="accent1"/>
                </a:solidFill>
              </a:rPr>
              <a:t>INTRODUCTION</a:t>
            </a:r>
            <a:r>
              <a:rPr lang="en-US" sz="2800" b="1" dirty="0">
                <a:solidFill>
                  <a:schemeClr val="accent1"/>
                </a:solidFill>
              </a:rPr>
              <a:t> </a:t>
            </a:r>
          </a:p>
        </p:txBody>
      </p:sp>
      <p:sp>
        <p:nvSpPr>
          <p:cNvPr id="3" name="Slide Number Placeholder 2"/>
          <p:cNvSpPr>
            <a:spLocks noGrp="1"/>
          </p:cNvSpPr>
          <p:nvPr>
            <p:ph type="sldNum" sz="quarter" idx="10"/>
          </p:nvPr>
        </p:nvSpPr>
        <p:spPr>
          <a:xfrm>
            <a:off x="11279842" y="145504"/>
            <a:ext cx="605116" cy="227880"/>
          </a:xfrm>
        </p:spPr>
        <p:txBody>
          <a:bodyPr/>
          <a:lstStyle/>
          <a:p>
            <a:pPr algn="r"/>
            <a:fld id="{6A1832FB-D067-F14F-8F63-A059BBF7F3FB}" type="slidenum">
              <a:rPr lang="en-US" sz="1200" smtClean="0">
                <a:solidFill>
                  <a:srgbClr val="000000"/>
                </a:solidFill>
              </a:rPr>
              <a:pPr algn="r"/>
              <a:t>3</a:t>
            </a:fld>
            <a:endParaRPr lang="en-US" sz="1200" dirty="0">
              <a:solidFill>
                <a:srgbClr val="000000"/>
              </a:solidFill>
            </a:endParaRPr>
          </a:p>
        </p:txBody>
      </p:sp>
      <p:graphicFrame>
        <p:nvGraphicFramePr>
          <p:cNvPr id="6" name="Diagram 5">
            <a:extLst>
              <a:ext uri="{FF2B5EF4-FFF2-40B4-BE49-F238E27FC236}">
                <a16:creationId xmlns:a16="http://schemas.microsoft.com/office/drawing/2014/main" id="{ED3D9983-2D3C-4775-8159-681EDC31191F}"/>
              </a:ext>
            </a:extLst>
          </p:cNvPr>
          <p:cNvGraphicFramePr/>
          <p:nvPr>
            <p:extLst>
              <p:ext uri="{D42A27DB-BD31-4B8C-83A1-F6EECF244321}">
                <p14:modId xmlns:p14="http://schemas.microsoft.com/office/powerpoint/2010/main" val="369004840"/>
              </p:ext>
            </p:extLst>
          </p:nvPr>
        </p:nvGraphicFramePr>
        <p:xfrm>
          <a:off x="6051791" y="3553904"/>
          <a:ext cx="5976595" cy="293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flipH="1">
            <a:off x="5870229" y="508505"/>
            <a:ext cx="8522" cy="592057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flipH="1">
            <a:off x="5878752" y="3525624"/>
            <a:ext cx="6322675" cy="1335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itle 1"/>
          <p:cNvSpPr txBox="1">
            <a:spLocks/>
          </p:cNvSpPr>
          <p:nvPr/>
        </p:nvSpPr>
        <p:spPr bwMode="auto">
          <a:xfrm>
            <a:off x="5967166" y="3585659"/>
            <a:ext cx="6234261" cy="34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342900" rtl="0" eaLnBrk="1" fontAlgn="base" hangingPunct="1">
              <a:spcBef>
                <a:spcPct val="0"/>
              </a:spcBef>
              <a:spcAft>
                <a:spcPct val="0"/>
              </a:spcAft>
              <a:defRPr sz="2400" kern="1200">
                <a:solidFill>
                  <a:schemeClr val="tx2"/>
                </a:solidFill>
                <a:latin typeface="Arial"/>
                <a:ea typeface="Arial"/>
                <a:cs typeface="Arial"/>
              </a:defRPr>
            </a:lvl1pPr>
            <a:lvl2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2pPr>
            <a:lvl3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3pPr>
            <a:lvl4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4pPr>
            <a:lvl5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5pPr>
            <a:lvl6pPr marL="342900" algn="l" defTabSz="342900" rtl="0" eaLnBrk="1" fontAlgn="base" hangingPunct="1">
              <a:spcBef>
                <a:spcPct val="0"/>
              </a:spcBef>
              <a:spcAft>
                <a:spcPct val="0"/>
              </a:spcAft>
              <a:defRPr sz="2100">
                <a:solidFill>
                  <a:schemeClr val="tx1"/>
                </a:solidFill>
                <a:latin typeface="Arial" charset="0"/>
                <a:ea typeface="ヒラギノ角ゴ Pro W3" charset="0"/>
              </a:defRPr>
            </a:lvl6pPr>
            <a:lvl7pPr marL="685800" algn="l" defTabSz="342900" rtl="0" eaLnBrk="1" fontAlgn="base" hangingPunct="1">
              <a:spcBef>
                <a:spcPct val="0"/>
              </a:spcBef>
              <a:spcAft>
                <a:spcPct val="0"/>
              </a:spcAft>
              <a:defRPr sz="2100">
                <a:solidFill>
                  <a:schemeClr val="tx1"/>
                </a:solidFill>
                <a:latin typeface="Arial" charset="0"/>
                <a:ea typeface="ヒラギノ角ゴ Pro W3" charset="0"/>
              </a:defRPr>
            </a:lvl7pPr>
            <a:lvl8pPr marL="1028700" algn="l" defTabSz="342900" rtl="0" eaLnBrk="1" fontAlgn="base" hangingPunct="1">
              <a:spcBef>
                <a:spcPct val="0"/>
              </a:spcBef>
              <a:spcAft>
                <a:spcPct val="0"/>
              </a:spcAft>
              <a:defRPr sz="2100">
                <a:solidFill>
                  <a:schemeClr val="tx1"/>
                </a:solidFill>
                <a:latin typeface="Arial" charset="0"/>
                <a:ea typeface="ヒラギノ角ゴ Pro W3" charset="0"/>
              </a:defRPr>
            </a:lvl8pPr>
            <a:lvl9pPr marL="1371600" algn="l" defTabSz="342900" rtl="0" eaLnBrk="1" fontAlgn="base" hangingPunct="1">
              <a:spcBef>
                <a:spcPct val="0"/>
              </a:spcBef>
              <a:spcAft>
                <a:spcPct val="0"/>
              </a:spcAft>
              <a:defRPr sz="2100">
                <a:solidFill>
                  <a:schemeClr val="tx1"/>
                </a:solidFill>
                <a:latin typeface="Arial" charset="0"/>
                <a:ea typeface="ヒラギノ角ゴ Pro W3" charset="0"/>
              </a:defRPr>
            </a:lvl9pPr>
          </a:lstStyle>
          <a:p>
            <a:r>
              <a:rPr lang="en-US" sz="1800" b="1" i="1" dirty="0" smtClean="0">
                <a:solidFill>
                  <a:schemeClr val="accent1"/>
                </a:solidFill>
              </a:rPr>
              <a:t>Project Objectives</a:t>
            </a:r>
            <a:endParaRPr lang="en-US" sz="1800" b="1" i="1" dirty="0">
              <a:solidFill>
                <a:schemeClr val="accent1"/>
              </a:solidFill>
            </a:endParaRPr>
          </a:p>
        </p:txBody>
      </p:sp>
      <p:sp>
        <p:nvSpPr>
          <p:cNvPr id="23" name="TextBox 22"/>
          <p:cNvSpPr txBox="1"/>
          <p:nvPr/>
        </p:nvSpPr>
        <p:spPr>
          <a:xfrm>
            <a:off x="96936" y="699957"/>
            <a:ext cx="5870229" cy="55376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sz="1700" i="1" dirty="0" smtClean="0"/>
              <a:t>Production Forecasting involves predicting future production rates of oil, gas and water from reservoirs.</a:t>
            </a:r>
          </a:p>
          <a:p>
            <a:pPr marL="285750" indent="-285750">
              <a:lnSpc>
                <a:spcPct val="150000"/>
              </a:lnSpc>
              <a:buFont typeface="Wingdings" panose="05000000000000000000" pitchFamily="2" charset="2"/>
              <a:buChar char="Ø"/>
            </a:pPr>
            <a:r>
              <a:rPr lang="en-GB" sz="1700" i="1" dirty="0" smtClean="0"/>
              <a:t>It is crucial for economics planning, investment decisions, reservoir management, and operational efficiency.</a:t>
            </a:r>
          </a:p>
          <a:p>
            <a:pPr marL="285750" indent="-285750">
              <a:lnSpc>
                <a:spcPct val="150000"/>
              </a:lnSpc>
              <a:buFont typeface="Wingdings" panose="05000000000000000000" pitchFamily="2" charset="2"/>
              <a:buChar char="Ø"/>
            </a:pPr>
            <a:r>
              <a:rPr lang="en-GB" sz="1700" i="1" dirty="0" smtClean="0"/>
              <a:t>Traditional methods of production forecasting uses Decline Curve Analysis (Fig 1) and Material Balance, but this often assumes constant reservoir conditions and lacks flexibility.</a:t>
            </a:r>
          </a:p>
          <a:p>
            <a:pPr marL="285750" indent="-285750">
              <a:lnSpc>
                <a:spcPct val="150000"/>
              </a:lnSpc>
              <a:buFont typeface="Wingdings" panose="05000000000000000000" pitchFamily="2" charset="2"/>
              <a:buChar char="Ø"/>
            </a:pPr>
            <a:r>
              <a:rPr lang="en-GB" sz="1700" i="1" dirty="0" smtClean="0"/>
              <a:t>Machine Learning can address this challenge by providing data-driven insights, adaptability to changing reservoir conditions and more accurate forecasts.</a:t>
            </a:r>
          </a:p>
          <a:p>
            <a:pPr marL="285750" indent="-285750">
              <a:lnSpc>
                <a:spcPct val="150000"/>
              </a:lnSpc>
              <a:buFont typeface="Wingdings" panose="05000000000000000000" pitchFamily="2" charset="2"/>
              <a:buChar char="Ø"/>
            </a:pPr>
            <a:r>
              <a:rPr lang="en-GB" sz="1700" i="1" dirty="0" smtClean="0"/>
              <a:t>Combining ML with IoT and real-time data monitoring can enhance accuracy and efficiency.</a:t>
            </a:r>
            <a:endParaRPr lang="en-GB" sz="1700" i="1" dirty="0"/>
          </a:p>
        </p:txBody>
      </p:sp>
      <p:pic>
        <p:nvPicPr>
          <p:cNvPr id="37" name="Picture 36"/>
          <p:cNvPicPr>
            <a:picLocks noChangeAspect="1"/>
          </p:cNvPicPr>
          <p:nvPr/>
        </p:nvPicPr>
        <p:blipFill rotWithShape="1">
          <a:blip r:embed="rId7"/>
          <a:srcRect t="5701"/>
          <a:stretch/>
        </p:blipFill>
        <p:spPr>
          <a:xfrm>
            <a:off x="5949458" y="525997"/>
            <a:ext cx="5935500" cy="2654227"/>
          </a:xfrm>
          <a:prstGeom prst="rect">
            <a:avLst/>
          </a:prstGeom>
        </p:spPr>
      </p:pic>
      <p:sp>
        <p:nvSpPr>
          <p:cNvPr id="38" name="Rectangle 37"/>
          <p:cNvSpPr/>
          <p:nvPr/>
        </p:nvSpPr>
        <p:spPr>
          <a:xfrm>
            <a:off x="6670144" y="3105198"/>
            <a:ext cx="4739887" cy="307777"/>
          </a:xfrm>
          <a:prstGeom prst="rect">
            <a:avLst/>
          </a:prstGeom>
        </p:spPr>
        <p:txBody>
          <a:bodyPr wrap="none">
            <a:spAutoFit/>
          </a:bodyPr>
          <a:lstStyle/>
          <a:p>
            <a:r>
              <a:rPr lang="en-GB" sz="1400" i="1" dirty="0" smtClean="0"/>
              <a:t>Fig 1: A typical illustration of an oil and gas Decline Curve</a:t>
            </a:r>
            <a:endParaRPr lang="en-GB" sz="1400" dirty="0"/>
          </a:p>
        </p:txBody>
      </p:sp>
    </p:spTree>
    <p:extLst>
      <p:ext uri="{BB962C8B-B14F-4D97-AF65-F5344CB8AC3E}">
        <p14:creationId xmlns:p14="http://schemas.microsoft.com/office/powerpoint/2010/main" val="1615247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57" y="140568"/>
            <a:ext cx="3585328" cy="439737"/>
          </a:xfrm>
        </p:spPr>
        <p:txBody>
          <a:bodyPr/>
          <a:lstStyle/>
          <a:p>
            <a:pPr algn="ctr"/>
            <a:r>
              <a:rPr lang="en-US" sz="1800" b="1" dirty="0" smtClean="0">
                <a:solidFill>
                  <a:schemeClr val="accent1"/>
                </a:solidFill>
              </a:rPr>
              <a:t>DATA PREPARATION</a:t>
            </a:r>
            <a:endParaRPr lang="en-US" sz="1200" dirty="0">
              <a:solidFill>
                <a:schemeClr val="accent1"/>
              </a:solidFill>
            </a:endParaRPr>
          </a:p>
        </p:txBody>
      </p:sp>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4</a:t>
            </a:fld>
            <a:endParaRPr lang="en-US" sz="1200" dirty="0">
              <a:solidFill>
                <a:srgbClr val="000000"/>
              </a:solidFill>
            </a:endParaRPr>
          </a:p>
        </p:txBody>
      </p:sp>
      <p:cxnSp>
        <p:nvCxnSpPr>
          <p:cNvPr id="21" name="Straight Connector 20"/>
          <p:cNvCxnSpPr/>
          <p:nvPr/>
        </p:nvCxnSpPr>
        <p:spPr>
          <a:xfrm flipH="1">
            <a:off x="5910604" y="0"/>
            <a:ext cx="9427" cy="642908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8" name="Title 1"/>
          <p:cNvSpPr txBox="1">
            <a:spLocks/>
          </p:cNvSpPr>
          <p:nvPr/>
        </p:nvSpPr>
        <p:spPr bwMode="auto">
          <a:xfrm>
            <a:off x="7541444" y="140567"/>
            <a:ext cx="3585328"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342900" rtl="0" eaLnBrk="1" fontAlgn="base" hangingPunct="1">
              <a:spcBef>
                <a:spcPct val="0"/>
              </a:spcBef>
              <a:spcAft>
                <a:spcPct val="0"/>
              </a:spcAft>
              <a:defRPr sz="2400" kern="1200">
                <a:solidFill>
                  <a:schemeClr val="tx2"/>
                </a:solidFill>
                <a:latin typeface="Arial"/>
                <a:ea typeface="Arial"/>
                <a:cs typeface="Arial"/>
              </a:defRPr>
            </a:lvl1pPr>
            <a:lvl2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2pPr>
            <a:lvl3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3pPr>
            <a:lvl4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4pPr>
            <a:lvl5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5pPr>
            <a:lvl6pPr marL="342900" algn="l" defTabSz="342900" rtl="0" eaLnBrk="1" fontAlgn="base" hangingPunct="1">
              <a:spcBef>
                <a:spcPct val="0"/>
              </a:spcBef>
              <a:spcAft>
                <a:spcPct val="0"/>
              </a:spcAft>
              <a:defRPr sz="2100">
                <a:solidFill>
                  <a:schemeClr val="tx1"/>
                </a:solidFill>
                <a:latin typeface="Arial" charset="0"/>
                <a:ea typeface="ヒラギノ角ゴ Pro W3" charset="0"/>
              </a:defRPr>
            </a:lvl6pPr>
            <a:lvl7pPr marL="685800" algn="l" defTabSz="342900" rtl="0" eaLnBrk="1" fontAlgn="base" hangingPunct="1">
              <a:spcBef>
                <a:spcPct val="0"/>
              </a:spcBef>
              <a:spcAft>
                <a:spcPct val="0"/>
              </a:spcAft>
              <a:defRPr sz="2100">
                <a:solidFill>
                  <a:schemeClr val="tx1"/>
                </a:solidFill>
                <a:latin typeface="Arial" charset="0"/>
                <a:ea typeface="ヒラギノ角ゴ Pro W3" charset="0"/>
              </a:defRPr>
            </a:lvl7pPr>
            <a:lvl8pPr marL="1028700" algn="l" defTabSz="342900" rtl="0" eaLnBrk="1" fontAlgn="base" hangingPunct="1">
              <a:spcBef>
                <a:spcPct val="0"/>
              </a:spcBef>
              <a:spcAft>
                <a:spcPct val="0"/>
              </a:spcAft>
              <a:defRPr sz="2100">
                <a:solidFill>
                  <a:schemeClr val="tx1"/>
                </a:solidFill>
                <a:latin typeface="Arial" charset="0"/>
                <a:ea typeface="ヒラギノ角ゴ Pro W3" charset="0"/>
              </a:defRPr>
            </a:lvl8pPr>
            <a:lvl9pPr marL="1371600" algn="l" defTabSz="342900" rtl="0" eaLnBrk="1" fontAlgn="base" hangingPunct="1">
              <a:spcBef>
                <a:spcPct val="0"/>
              </a:spcBef>
              <a:spcAft>
                <a:spcPct val="0"/>
              </a:spcAft>
              <a:defRPr sz="2100">
                <a:solidFill>
                  <a:schemeClr val="tx1"/>
                </a:solidFill>
                <a:latin typeface="Arial" charset="0"/>
                <a:ea typeface="ヒラギノ角ゴ Pro W3" charset="0"/>
              </a:defRPr>
            </a:lvl9pPr>
          </a:lstStyle>
          <a:p>
            <a:pPr algn="ctr"/>
            <a:r>
              <a:rPr lang="en-US" sz="1800" b="1" dirty="0" smtClean="0">
                <a:solidFill>
                  <a:schemeClr val="accent1"/>
                </a:solidFill>
              </a:rPr>
              <a:t>EXPLORATORY DATA ANALYSIS</a:t>
            </a:r>
            <a:endParaRPr lang="en-US" sz="1200" dirty="0">
              <a:solidFill>
                <a:schemeClr val="accent1"/>
              </a:solidFill>
            </a:endParaRPr>
          </a:p>
        </p:txBody>
      </p:sp>
      <p:sp>
        <p:nvSpPr>
          <p:cNvPr id="34" name="Rectangle 33"/>
          <p:cNvSpPr/>
          <p:nvPr/>
        </p:nvSpPr>
        <p:spPr>
          <a:xfrm>
            <a:off x="6788199" y="6090773"/>
            <a:ext cx="4974211" cy="276999"/>
          </a:xfrm>
          <a:prstGeom prst="rect">
            <a:avLst/>
          </a:prstGeom>
        </p:spPr>
        <p:txBody>
          <a:bodyPr wrap="square">
            <a:spAutoFit/>
          </a:bodyPr>
          <a:lstStyle/>
          <a:p>
            <a:r>
              <a:rPr lang="en-GB" sz="1200" i="1" dirty="0" smtClean="0"/>
              <a:t>Fig 2: Summary Statistics of historical data after cleaning procedures</a:t>
            </a:r>
            <a:endParaRPr lang="en-GB" sz="1200" dirty="0"/>
          </a:p>
        </p:txBody>
      </p:sp>
      <p:graphicFrame>
        <p:nvGraphicFramePr>
          <p:cNvPr id="35" name="Diagram 34"/>
          <p:cNvGraphicFramePr/>
          <p:nvPr>
            <p:extLst>
              <p:ext uri="{D42A27DB-BD31-4B8C-83A1-F6EECF244321}">
                <p14:modId xmlns:p14="http://schemas.microsoft.com/office/powerpoint/2010/main" val="3684922458"/>
              </p:ext>
            </p:extLst>
          </p:nvPr>
        </p:nvGraphicFramePr>
        <p:xfrm>
          <a:off x="196184" y="667932"/>
          <a:ext cx="562015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6" name="Group 35"/>
          <p:cNvGrpSpPr/>
          <p:nvPr/>
        </p:nvGrpSpPr>
        <p:grpSpPr>
          <a:xfrm>
            <a:off x="6013797" y="667932"/>
            <a:ext cx="5900339" cy="1217559"/>
            <a:chOff x="2741" y="2381"/>
            <a:chExt cx="5614670" cy="1041135"/>
          </a:xfrm>
        </p:grpSpPr>
        <p:sp>
          <p:nvSpPr>
            <p:cNvPr id="40" name="Rounded Rectangle 39"/>
            <p:cNvSpPr/>
            <p:nvPr/>
          </p:nvSpPr>
          <p:spPr>
            <a:xfrm>
              <a:off x="2741" y="2381"/>
              <a:ext cx="5614670" cy="10411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txBox="1"/>
            <p:nvPr/>
          </p:nvSpPr>
          <p:spPr>
            <a:xfrm>
              <a:off x="104388" y="176727"/>
              <a:ext cx="5513022" cy="643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just">
                <a:lnSpc>
                  <a:spcPct val="150000"/>
                </a:lnSpc>
              </a:pPr>
              <a:r>
                <a:rPr lang="en-GB" sz="1450" i="1" dirty="0"/>
                <a:t>The DSEAT field contains a number of five different </a:t>
              </a:r>
              <a:r>
                <a:rPr lang="en-GB" sz="1450" i="1" dirty="0" smtClean="0"/>
                <a:t>wells: </a:t>
              </a:r>
              <a:r>
                <a:rPr lang="en-US" altLang="en-US" sz="1450" b="1" i="1" dirty="0" smtClean="0"/>
                <a:t>DSEAT-001-F-12 </a:t>
              </a:r>
              <a:r>
                <a:rPr lang="en-US" altLang="en-US" sz="1450" b="1" i="1" dirty="0"/>
                <a:t>H, DSEAT-001-F-14 H, DSEAT-001-F-11 H, DSEAT-001-F-15 D, and DSEAT-001-F-1 C </a:t>
              </a:r>
              <a:r>
                <a:rPr lang="en-GB" altLang="en-US" sz="1450" b="1" i="1" dirty="0" smtClean="0"/>
                <a:t>, </a:t>
              </a:r>
              <a:r>
                <a:rPr lang="en-GB" altLang="en-US" sz="1450" i="1" dirty="0" smtClean="0"/>
                <a:t>with production from </a:t>
              </a:r>
              <a:r>
                <a:rPr lang="en-GB" altLang="en-US" sz="1450" b="1" i="1" dirty="0" smtClean="0"/>
                <a:t>2008 to 2015</a:t>
              </a:r>
              <a:endParaRPr lang="en-GB" sz="1450" b="1" i="1" dirty="0"/>
            </a:p>
          </p:txBody>
        </p:sp>
      </p:grpSp>
      <p:grpSp>
        <p:nvGrpSpPr>
          <p:cNvPr id="37" name="Group 36"/>
          <p:cNvGrpSpPr/>
          <p:nvPr/>
        </p:nvGrpSpPr>
        <p:grpSpPr>
          <a:xfrm>
            <a:off x="6029499" y="1923708"/>
            <a:ext cx="5900339" cy="1041135"/>
            <a:chOff x="2741" y="1095573"/>
            <a:chExt cx="5614670" cy="1041135"/>
          </a:xfrm>
        </p:grpSpPr>
        <p:sp>
          <p:nvSpPr>
            <p:cNvPr id="38" name="Rounded Rectangle 37"/>
            <p:cNvSpPr/>
            <p:nvPr/>
          </p:nvSpPr>
          <p:spPr>
            <a:xfrm>
              <a:off x="2741" y="1095573"/>
              <a:ext cx="5614670" cy="10411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ounded Rectangle 6"/>
            <p:cNvSpPr txBox="1"/>
            <p:nvPr/>
          </p:nvSpPr>
          <p:spPr>
            <a:xfrm>
              <a:off x="53565" y="1146397"/>
              <a:ext cx="5513022" cy="939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just">
                <a:lnSpc>
                  <a:spcPct val="150000"/>
                </a:lnSpc>
              </a:pPr>
              <a:r>
                <a:rPr lang="en-GB" sz="1600" i="1" dirty="0"/>
                <a:t>It consist of features ranging from date of production, average wellhead pressure to the produced reservoir fluids.</a:t>
              </a:r>
            </a:p>
          </p:txBody>
        </p:sp>
      </p:grpSp>
      <p:grpSp>
        <p:nvGrpSpPr>
          <p:cNvPr id="22" name="Group 21"/>
          <p:cNvGrpSpPr/>
          <p:nvPr/>
        </p:nvGrpSpPr>
        <p:grpSpPr>
          <a:xfrm>
            <a:off x="5995520" y="2964843"/>
            <a:ext cx="6116583" cy="3121756"/>
            <a:chOff x="74138" y="1696825"/>
            <a:chExt cx="11458969" cy="3727270"/>
          </a:xfrm>
        </p:grpSpPr>
        <p:pic>
          <p:nvPicPr>
            <p:cNvPr id="23" name="Picture 22"/>
            <p:cNvPicPr>
              <a:picLocks noChangeAspect="1"/>
            </p:cNvPicPr>
            <p:nvPr/>
          </p:nvPicPr>
          <p:blipFill rotWithShape="1">
            <a:blip r:embed="rId7"/>
            <a:srcRect t="3678"/>
            <a:stretch/>
          </p:blipFill>
          <p:spPr>
            <a:xfrm>
              <a:off x="74138" y="1696825"/>
              <a:ext cx="10610850" cy="3660693"/>
            </a:xfrm>
            <a:prstGeom prst="rect">
              <a:avLst/>
            </a:prstGeom>
          </p:spPr>
        </p:pic>
        <p:pic>
          <p:nvPicPr>
            <p:cNvPr id="24" name="Picture 23"/>
            <p:cNvPicPr>
              <a:picLocks noChangeAspect="1"/>
            </p:cNvPicPr>
            <p:nvPr/>
          </p:nvPicPr>
          <p:blipFill rotWithShape="1">
            <a:blip r:embed="rId8"/>
            <a:srcRect l="-2583" t="5663"/>
            <a:stretch/>
          </p:blipFill>
          <p:spPr>
            <a:xfrm>
              <a:off x="10624398" y="1784920"/>
              <a:ext cx="908709" cy="3639175"/>
            </a:xfrm>
            <a:prstGeom prst="rect">
              <a:avLst/>
            </a:prstGeom>
          </p:spPr>
        </p:pic>
      </p:grpSp>
    </p:spTree>
    <p:extLst>
      <p:ext uri="{BB962C8B-B14F-4D97-AF65-F5344CB8AC3E}">
        <p14:creationId xmlns:p14="http://schemas.microsoft.com/office/powerpoint/2010/main" val="283109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210" y="90457"/>
            <a:ext cx="10972800" cy="439737"/>
          </a:xfrm>
        </p:spPr>
        <p:txBody>
          <a:bodyPr/>
          <a:lstStyle/>
          <a:p>
            <a:pPr algn="ctr"/>
            <a:r>
              <a:rPr lang="en-US" sz="2000" b="1" dirty="0" smtClean="0">
                <a:solidFill>
                  <a:schemeClr val="accent1"/>
                </a:solidFill>
              </a:rPr>
              <a:t>EXPLORATORY DATA ANALYSIS - CONTD</a:t>
            </a:r>
            <a:endParaRPr lang="en-US" sz="2000" dirty="0">
              <a:solidFill>
                <a:schemeClr val="accent1"/>
              </a:solidFill>
            </a:endParaRPr>
          </a:p>
        </p:txBody>
      </p:sp>
      <p:sp>
        <p:nvSpPr>
          <p:cNvPr id="3" name="Slide Number Placeholder 2"/>
          <p:cNvSpPr>
            <a:spLocks noGrp="1"/>
          </p:cNvSpPr>
          <p:nvPr>
            <p:ph type="sldNum" sz="quarter" idx="10"/>
          </p:nvPr>
        </p:nvSpPr>
        <p:spPr>
          <a:xfrm>
            <a:off x="11390561" y="90457"/>
            <a:ext cx="605116" cy="227880"/>
          </a:xfrm>
        </p:spPr>
        <p:txBody>
          <a:bodyPr/>
          <a:lstStyle/>
          <a:p>
            <a:pPr algn="r"/>
            <a:fld id="{6A1832FB-D067-F14F-8F63-A059BBF7F3FB}" type="slidenum">
              <a:rPr lang="en-US" sz="1200" smtClean="0">
                <a:solidFill>
                  <a:srgbClr val="000000"/>
                </a:solidFill>
              </a:rPr>
              <a:pPr algn="r"/>
              <a:t>5</a:t>
            </a:fld>
            <a:endParaRPr lang="en-US" sz="1200" dirty="0">
              <a:solidFill>
                <a:srgbClr val="000000"/>
              </a:solidFill>
            </a:endParaRPr>
          </a:p>
        </p:txBody>
      </p:sp>
      <p:pic>
        <p:nvPicPr>
          <p:cNvPr id="7" name="Picture 6"/>
          <p:cNvPicPr>
            <a:picLocks noChangeAspect="1"/>
          </p:cNvPicPr>
          <p:nvPr/>
        </p:nvPicPr>
        <p:blipFill>
          <a:blip r:embed="rId2"/>
          <a:stretch>
            <a:fillRect/>
          </a:stretch>
        </p:blipFill>
        <p:spPr>
          <a:xfrm>
            <a:off x="4062959" y="3425640"/>
            <a:ext cx="4144084" cy="2516651"/>
          </a:xfrm>
          <a:prstGeom prst="rect">
            <a:avLst/>
          </a:prstGeom>
        </p:spPr>
      </p:pic>
      <p:pic>
        <p:nvPicPr>
          <p:cNvPr id="9" name="Picture 8"/>
          <p:cNvPicPr>
            <a:picLocks noChangeAspect="1"/>
          </p:cNvPicPr>
          <p:nvPr/>
        </p:nvPicPr>
        <p:blipFill>
          <a:blip r:embed="rId3"/>
          <a:stretch>
            <a:fillRect/>
          </a:stretch>
        </p:blipFill>
        <p:spPr>
          <a:xfrm>
            <a:off x="-1" y="3500381"/>
            <a:ext cx="3858222" cy="2623902"/>
          </a:xfrm>
          <a:prstGeom prst="rect">
            <a:avLst/>
          </a:prstGeom>
        </p:spPr>
      </p:pic>
      <p:pic>
        <p:nvPicPr>
          <p:cNvPr id="10" name="Picture 9"/>
          <p:cNvPicPr>
            <a:picLocks noChangeAspect="1"/>
          </p:cNvPicPr>
          <p:nvPr/>
        </p:nvPicPr>
        <p:blipFill>
          <a:blip r:embed="rId4"/>
          <a:stretch>
            <a:fillRect/>
          </a:stretch>
        </p:blipFill>
        <p:spPr>
          <a:xfrm>
            <a:off x="4013761" y="673384"/>
            <a:ext cx="4192174" cy="2123059"/>
          </a:xfrm>
          <a:prstGeom prst="rect">
            <a:avLst/>
          </a:prstGeom>
        </p:spPr>
      </p:pic>
      <p:pic>
        <p:nvPicPr>
          <p:cNvPr id="11" name="Picture 10"/>
          <p:cNvPicPr>
            <a:picLocks noChangeAspect="1"/>
          </p:cNvPicPr>
          <p:nvPr/>
        </p:nvPicPr>
        <p:blipFill>
          <a:blip r:embed="rId5"/>
          <a:stretch>
            <a:fillRect/>
          </a:stretch>
        </p:blipFill>
        <p:spPr>
          <a:xfrm>
            <a:off x="-7250" y="530194"/>
            <a:ext cx="4079627" cy="2627387"/>
          </a:xfrm>
          <a:prstGeom prst="rect">
            <a:avLst/>
          </a:prstGeom>
        </p:spPr>
      </p:pic>
      <p:sp>
        <p:nvSpPr>
          <p:cNvPr id="15" name="Rectangle 14"/>
          <p:cNvSpPr/>
          <p:nvPr/>
        </p:nvSpPr>
        <p:spPr>
          <a:xfrm>
            <a:off x="-11953" y="3100371"/>
            <a:ext cx="4018591" cy="253916"/>
          </a:xfrm>
          <a:prstGeom prst="rect">
            <a:avLst/>
          </a:prstGeom>
        </p:spPr>
        <p:txBody>
          <a:bodyPr wrap="square">
            <a:spAutoFit/>
          </a:bodyPr>
          <a:lstStyle/>
          <a:p>
            <a:r>
              <a:rPr lang="en-GB" sz="1050" i="1" dirty="0" smtClean="0"/>
              <a:t>Fig 3: Box plot of initial input features showing their distribution</a:t>
            </a:r>
            <a:endParaRPr lang="en-GB" sz="1050" dirty="0"/>
          </a:p>
        </p:txBody>
      </p:sp>
      <p:sp>
        <p:nvSpPr>
          <p:cNvPr id="16" name="Rectangle 15"/>
          <p:cNvSpPr/>
          <p:nvPr/>
        </p:nvSpPr>
        <p:spPr>
          <a:xfrm>
            <a:off x="-48665" y="6090329"/>
            <a:ext cx="4162456" cy="250838"/>
          </a:xfrm>
          <a:prstGeom prst="rect">
            <a:avLst/>
          </a:prstGeom>
        </p:spPr>
        <p:txBody>
          <a:bodyPr wrap="square">
            <a:spAutoFit/>
          </a:bodyPr>
          <a:lstStyle/>
          <a:p>
            <a:r>
              <a:rPr lang="en-GB" sz="1030" i="1" dirty="0" smtClean="0"/>
              <a:t>Fig 4: Distribution plot of target features for well DSEAT-001-F-12 H</a:t>
            </a:r>
            <a:endParaRPr lang="en-GB" sz="1030" dirty="0"/>
          </a:p>
        </p:txBody>
      </p:sp>
      <p:sp>
        <p:nvSpPr>
          <p:cNvPr id="17" name="Rectangle 16"/>
          <p:cNvSpPr/>
          <p:nvPr/>
        </p:nvSpPr>
        <p:spPr>
          <a:xfrm>
            <a:off x="4072373" y="5942291"/>
            <a:ext cx="4116371" cy="430887"/>
          </a:xfrm>
          <a:prstGeom prst="rect">
            <a:avLst/>
          </a:prstGeom>
        </p:spPr>
        <p:txBody>
          <a:bodyPr wrap="square">
            <a:spAutoFit/>
          </a:bodyPr>
          <a:lstStyle/>
          <a:p>
            <a:r>
              <a:rPr lang="en-GB" sz="1050" i="1" dirty="0" smtClean="0"/>
              <a:t>Fig 6: Oil production Cumulative density function plot for the different wells</a:t>
            </a:r>
            <a:endParaRPr lang="en-GB" sz="1050" dirty="0"/>
          </a:p>
        </p:txBody>
      </p:sp>
      <p:sp>
        <p:nvSpPr>
          <p:cNvPr id="18" name="Rectangle 17"/>
          <p:cNvSpPr/>
          <p:nvPr/>
        </p:nvSpPr>
        <p:spPr>
          <a:xfrm>
            <a:off x="4150503" y="2841514"/>
            <a:ext cx="4049000" cy="261610"/>
          </a:xfrm>
          <a:prstGeom prst="rect">
            <a:avLst/>
          </a:prstGeom>
        </p:spPr>
        <p:txBody>
          <a:bodyPr wrap="square">
            <a:spAutoFit/>
          </a:bodyPr>
          <a:lstStyle/>
          <a:p>
            <a:r>
              <a:rPr lang="en-GB" sz="1050" i="1" dirty="0" smtClean="0"/>
              <a:t>Fig 5: Oil production decline curve for well DSEAT-001-F-12 H</a:t>
            </a:r>
            <a:endParaRPr lang="en-GB" sz="105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0060" y="636641"/>
            <a:ext cx="3916994" cy="5238953"/>
          </a:xfrm>
          <a:prstGeom prst="rect">
            <a:avLst/>
          </a:prstGeom>
        </p:spPr>
      </p:pic>
      <p:sp>
        <p:nvSpPr>
          <p:cNvPr id="19" name="Rectangle 18"/>
          <p:cNvSpPr/>
          <p:nvPr/>
        </p:nvSpPr>
        <p:spPr>
          <a:xfrm>
            <a:off x="8396141" y="5920205"/>
            <a:ext cx="3890128" cy="261610"/>
          </a:xfrm>
          <a:prstGeom prst="rect">
            <a:avLst/>
          </a:prstGeom>
        </p:spPr>
        <p:txBody>
          <a:bodyPr wrap="square">
            <a:spAutoFit/>
          </a:bodyPr>
          <a:lstStyle/>
          <a:p>
            <a:r>
              <a:rPr lang="en-GB" sz="1050" i="1" dirty="0" smtClean="0"/>
              <a:t>Fig 7: Pairplot showing relationship between input features</a:t>
            </a:r>
            <a:endParaRPr lang="en-GB" sz="1050" dirty="0"/>
          </a:p>
        </p:txBody>
      </p:sp>
      <p:cxnSp>
        <p:nvCxnSpPr>
          <p:cNvPr id="20" name="Straight Connector 19"/>
          <p:cNvCxnSpPr/>
          <p:nvPr/>
        </p:nvCxnSpPr>
        <p:spPr>
          <a:xfrm>
            <a:off x="4034673" y="473489"/>
            <a:ext cx="9428" cy="598298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a:off x="8210261" y="473488"/>
            <a:ext cx="9428" cy="598298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H="1">
            <a:off x="-2526" y="3464980"/>
            <a:ext cx="401835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H="1" flipV="1">
            <a:off x="4028014" y="3244254"/>
            <a:ext cx="4203765" cy="11864"/>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01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67" y="51742"/>
            <a:ext cx="10972800" cy="633412"/>
          </a:xfrm>
        </p:spPr>
        <p:txBody>
          <a:bodyPr/>
          <a:lstStyle/>
          <a:p>
            <a:pPr algn="ctr"/>
            <a:r>
              <a:rPr lang="en-US" b="1" dirty="0" smtClean="0">
                <a:solidFill>
                  <a:schemeClr val="accent1"/>
                </a:solidFill>
              </a:rPr>
              <a:t>FEATURE ENGINEERING</a:t>
            </a:r>
            <a:endParaRPr lang="en-US" sz="1800" b="1" dirty="0">
              <a:solidFill>
                <a:schemeClr val="accent1"/>
              </a:solidFill>
            </a:endParaRPr>
          </a:p>
        </p:txBody>
      </p:sp>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6</a:t>
            </a:fld>
            <a:endParaRPr lang="en-US" sz="1200" dirty="0">
              <a:solidFill>
                <a:srgbClr val="000000"/>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009" t="76658" r="9613" b="412"/>
          <a:stretch/>
        </p:blipFill>
        <p:spPr>
          <a:xfrm>
            <a:off x="846367" y="2851597"/>
            <a:ext cx="10499265" cy="2602393"/>
          </a:xfrm>
          <a:prstGeom prst="rect">
            <a:avLst/>
          </a:prstGeom>
        </p:spPr>
      </p:pic>
      <p:cxnSp>
        <p:nvCxnSpPr>
          <p:cNvPr id="26" name="Straight Connector 25"/>
          <p:cNvCxnSpPr/>
          <p:nvPr/>
        </p:nvCxnSpPr>
        <p:spPr>
          <a:xfrm>
            <a:off x="0" y="2851597"/>
            <a:ext cx="12192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6096000" y="480767"/>
            <a:ext cx="0" cy="237083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6185785" y="565129"/>
            <a:ext cx="6006215"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600" i="1" dirty="0" smtClean="0"/>
              <a:t>The Pearson correlation heat map below in Fig 8 shows the relationship between the input features and the Targets.</a:t>
            </a:r>
          </a:p>
          <a:p>
            <a:pPr marL="285750" indent="-285750">
              <a:lnSpc>
                <a:spcPct val="150000"/>
              </a:lnSpc>
              <a:buFont typeface="Arial" panose="020B0604020202020204" pitchFamily="34" charset="0"/>
              <a:buChar char="•"/>
            </a:pPr>
            <a:r>
              <a:rPr lang="en-GB" sz="1600" i="1" dirty="0" smtClean="0"/>
              <a:t>The Engineered features show good relationship with the target. For instance, </a:t>
            </a:r>
            <a:r>
              <a:rPr lang="en-GB" sz="1600" b="1" i="1" dirty="0" err="1" smtClean="0"/>
              <a:t>Days_From_Start</a:t>
            </a:r>
            <a:r>
              <a:rPr lang="en-GB" sz="1600" i="1" dirty="0" smtClean="0"/>
              <a:t> show a high correlation of </a:t>
            </a:r>
            <a:r>
              <a:rPr lang="en-GB" sz="1600" b="1" i="1" dirty="0" smtClean="0"/>
              <a:t>-0.72 </a:t>
            </a:r>
            <a:r>
              <a:rPr lang="en-GB" sz="1600" i="1" dirty="0" smtClean="0"/>
              <a:t>with both oil and gas production rate.</a:t>
            </a:r>
            <a:endParaRPr lang="en-GB" sz="1600" i="1" dirty="0"/>
          </a:p>
        </p:txBody>
      </p:sp>
      <p:sp>
        <p:nvSpPr>
          <p:cNvPr id="35" name="TextBox 34"/>
          <p:cNvSpPr txBox="1"/>
          <p:nvPr/>
        </p:nvSpPr>
        <p:spPr>
          <a:xfrm>
            <a:off x="0" y="565129"/>
            <a:ext cx="6096000" cy="23083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sz="1600" i="1" dirty="0"/>
              <a:t> An effective Machine learning </a:t>
            </a:r>
            <a:r>
              <a:rPr lang="en-GB" sz="1600" i="1" dirty="0" smtClean="0"/>
              <a:t>model, </a:t>
            </a:r>
            <a:r>
              <a:rPr lang="en-GB" sz="1600" i="1" dirty="0"/>
              <a:t>depends significantly on the features </a:t>
            </a:r>
            <a:r>
              <a:rPr lang="en-GB" sz="1600" i="1" dirty="0" smtClean="0"/>
              <a:t>utilized </a:t>
            </a:r>
            <a:r>
              <a:rPr lang="en-GB" sz="1600" i="1" dirty="0"/>
              <a:t>for training. </a:t>
            </a:r>
            <a:endParaRPr lang="en-GB" sz="1600" i="1" dirty="0" smtClean="0"/>
          </a:p>
          <a:p>
            <a:pPr marL="285750" indent="-285750" algn="just">
              <a:lnSpc>
                <a:spcPct val="150000"/>
              </a:lnSpc>
              <a:buFont typeface="Arial" panose="020B0604020202020204" pitchFamily="34" charset="0"/>
              <a:buChar char="•"/>
            </a:pPr>
            <a:r>
              <a:rPr lang="en-GB" sz="1600" i="1" dirty="0" smtClean="0"/>
              <a:t>For most ML work, it is sometimes imperative to create new features that improves the effectiveness of the given models.</a:t>
            </a:r>
          </a:p>
          <a:p>
            <a:pPr marL="285750" indent="-285750" algn="just">
              <a:lnSpc>
                <a:spcPct val="150000"/>
              </a:lnSpc>
              <a:buFont typeface="Arial" panose="020B0604020202020204" pitchFamily="34" charset="0"/>
              <a:buChar char="•"/>
            </a:pPr>
            <a:r>
              <a:rPr lang="en-GB" sz="1600" i="1" dirty="0" smtClean="0"/>
              <a:t>These features are often based on standard ML practises and domain knowledge</a:t>
            </a:r>
            <a:endParaRPr lang="en-GB" sz="1600" i="1" dirty="0"/>
          </a:p>
        </p:txBody>
      </p:sp>
      <p:sp>
        <p:nvSpPr>
          <p:cNvPr id="34" name="Rectangle 33"/>
          <p:cNvSpPr/>
          <p:nvPr/>
        </p:nvSpPr>
        <p:spPr>
          <a:xfrm>
            <a:off x="3427640" y="6125851"/>
            <a:ext cx="5336717" cy="276999"/>
          </a:xfrm>
          <a:prstGeom prst="rect">
            <a:avLst/>
          </a:prstGeom>
        </p:spPr>
        <p:txBody>
          <a:bodyPr wrap="none">
            <a:spAutoFit/>
          </a:bodyPr>
          <a:lstStyle/>
          <a:p>
            <a:r>
              <a:rPr lang="en-GB" sz="1200" i="1" dirty="0"/>
              <a:t>Fig </a:t>
            </a:r>
            <a:r>
              <a:rPr lang="en-GB" sz="1200" i="1" dirty="0" smtClean="0"/>
              <a:t>8: Pearson correlation coefficients between input and output parameters</a:t>
            </a:r>
            <a:endParaRPr lang="en-GB" sz="1200" dirty="0"/>
          </a:p>
        </p:txBody>
      </p:sp>
      <p:sp>
        <p:nvSpPr>
          <p:cNvPr id="6" name="Right Brace 5"/>
          <p:cNvSpPr/>
          <p:nvPr/>
        </p:nvSpPr>
        <p:spPr>
          <a:xfrm rot="5400000">
            <a:off x="3172957" y="4664912"/>
            <a:ext cx="282076" cy="1772239"/>
          </a:xfrm>
          <a:prstGeom prst="rightBrace">
            <a:avLst>
              <a:gd name="adj1" fmla="val 8333"/>
              <a:gd name="adj2" fmla="val 52128"/>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2" name="Right Brace 11"/>
          <p:cNvSpPr/>
          <p:nvPr/>
        </p:nvSpPr>
        <p:spPr>
          <a:xfrm rot="5400000">
            <a:off x="7054498" y="2886684"/>
            <a:ext cx="265813" cy="5262169"/>
          </a:xfrm>
          <a:prstGeom prst="rightBrace">
            <a:avLst>
              <a:gd name="adj1" fmla="val 8333"/>
              <a:gd name="adj2" fmla="val 52128"/>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 name="Right Brace 12"/>
          <p:cNvSpPr/>
          <p:nvPr/>
        </p:nvSpPr>
        <p:spPr>
          <a:xfrm rot="5400000">
            <a:off x="10324648" y="5107145"/>
            <a:ext cx="243644" cy="799082"/>
          </a:xfrm>
          <a:prstGeom prst="rightBrace">
            <a:avLst>
              <a:gd name="adj1" fmla="val 8333"/>
              <a:gd name="adj2" fmla="val 52128"/>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 name="Rectangle 6"/>
          <p:cNvSpPr/>
          <p:nvPr/>
        </p:nvSpPr>
        <p:spPr>
          <a:xfrm>
            <a:off x="2678244" y="5651421"/>
            <a:ext cx="1271502" cy="276999"/>
          </a:xfrm>
          <a:prstGeom prst="rect">
            <a:avLst/>
          </a:prstGeom>
        </p:spPr>
        <p:txBody>
          <a:bodyPr wrap="none">
            <a:spAutoFit/>
          </a:bodyPr>
          <a:lstStyle/>
          <a:p>
            <a:r>
              <a:rPr lang="en-GB" sz="1200" b="1" i="1" dirty="0" smtClean="0"/>
              <a:t>Initial Features</a:t>
            </a:r>
            <a:endParaRPr lang="en-GB" sz="1200" b="1" dirty="0"/>
          </a:p>
        </p:txBody>
      </p:sp>
      <p:sp>
        <p:nvSpPr>
          <p:cNvPr id="15" name="Rectangle 14"/>
          <p:cNvSpPr/>
          <p:nvPr/>
        </p:nvSpPr>
        <p:spPr>
          <a:xfrm>
            <a:off x="6266089" y="5605849"/>
            <a:ext cx="1705916" cy="276999"/>
          </a:xfrm>
          <a:prstGeom prst="rect">
            <a:avLst/>
          </a:prstGeom>
        </p:spPr>
        <p:txBody>
          <a:bodyPr wrap="none">
            <a:spAutoFit/>
          </a:bodyPr>
          <a:lstStyle/>
          <a:p>
            <a:r>
              <a:rPr lang="en-GB" sz="1200" b="1" i="1" dirty="0" smtClean="0"/>
              <a:t>Engineered Features</a:t>
            </a:r>
            <a:endParaRPr lang="en-GB" sz="1200" b="1" dirty="0"/>
          </a:p>
        </p:txBody>
      </p:sp>
      <p:sp>
        <p:nvSpPr>
          <p:cNvPr id="16" name="Rectangle 15"/>
          <p:cNvSpPr/>
          <p:nvPr/>
        </p:nvSpPr>
        <p:spPr>
          <a:xfrm>
            <a:off x="10037979" y="5579644"/>
            <a:ext cx="733599" cy="276999"/>
          </a:xfrm>
          <a:prstGeom prst="rect">
            <a:avLst/>
          </a:prstGeom>
        </p:spPr>
        <p:txBody>
          <a:bodyPr wrap="none">
            <a:spAutoFit/>
          </a:bodyPr>
          <a:lstStyle/>
          <a:p>
            <a:r>
              <a:rPr lang="en-GB" sz="1200" b="1" i="1" dirty="0" smtClean="0"/>
              <a:t>Targets</a:t>
            </a:r>
            <a:endParaRPr lang="en-GB" sz="1200" b="1" dirty="0"/>
          </a:p>
        </p:txBody>
      </p:sp>
    </p:spTree>
    <p:extLst>
      <p:ext uri="{BB962C8B-B14F-4D97-AF65-F5344CB8AC3E}">
        <p14:creationId xmlns:p14="http://schemas.microsoft.com/office/powerpoint/2010/main" val="2553404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578" y="43704"/>
            <a:ext cx="10972800" cy="633412"/>
          </a:xfrm>
        </p:spPr>
        <p:txBody>
          <a:bodyPr/>
          <a:lstStyle/>
          <a:p>
            <a:pPr algn="ctr"/>
            <a:r>
              <a:rPr lang="en-US" b="1" dirty="0" smtClean="0">
                <a:solidFill>
                  <a:schemeClr val="accent1"/>
                </a:solidFill>
              </a:rPr>
              <a:t>MACHINE LEARNING WORKFLOW</a:t>
            </a:r>
            <a:endParaRPr lang="en-US" sz="1800" b="1" dirty="0">
              <a:solidFill>
                <a:schemeClr val="accent1"/>
              </a:solidFill>
            </a:endParaRPr>
          </a:p>
        </p:txBody>
      </p:sp>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7</a:t>
            </a:fld>
            <a:endParaRPr lang="en-US" sz="1200" dirty="0">
              <a:solidFill>
                <a:srgbClr val="000000"/>
              </a:solidFill>
            </a:endParaRPr>
          </a:p>
        </p:txBody>
      </p:sp>
      <p:grpSp>
        <p:nvGrpSpPr>
          <p:cNvPr id="54" name="Group 53"/>
          <p:cNvGrpSpPr/>
          <p:nvPr/>
        </p:nvGrpSpPr>
        <p:grpSpPr>
          <a:xfrm>
            <a:off x="3786982" y="644746"/>
            <a:ext cx="8277985" cy="3570178"/>
            <a:chOff x="379267" y="1364570"/>
            <a:chExt cx="7359543" cy="3893013"/>
          </a:xfrm>
        </p:grpSpPr>
        <p:grpSp>
          <p:nvGrpSpPr>
            <p:cNvPr id="38" name="Group 37"/>
            <p:cNvGrpSpPr/>
            <p:nvPr/>
          </p:nvGrpSpPr>
          <p:grpSpPr>
            <a:xfrm>
              <a:off x="379267" y="1364570"/>
              <a:ext cx="7359543" cy="3893013"/>
              <a:chOff x="5109327" y="696443"/>
              <a:chExt cx="7359543" cy="3893013"/>
            </a:xfrm>
          </p:grpSpPr>
          <p:grpSp>
            <p:nvGrpSpPr>
              <p:cNvPr id="37" name="Group 36"/>
              <p:cNvGrpSpPr/>
              <p:nvPr/>
            </p:nvGrpSpPr>
            <p:grpSpPr>
              <a:xfrm>
                <a:off x="5109327" y="696443"/>
                <a:ext cx="7359543" cy="3893013"/>
                <a:chOff x="5109327" y="886120"/>
                <a:chExt cx="7359543" cy="3893013"/>
              </a:xfrm>
            </p:grpSpPr>
            <p:grpSp>
              <p:nvGrpSpPr>
                <p:cNvPr id="10" name="Group 9"/>
                <p:cNvGrpSpPr/>
                <p:nvPr/>
              </p:nvGrpSpPr>
              <p:grpSpPr>
                <a:xfrm>
                  <a:off x="5109327" y="886120"/>
                  <a:ext cx="791852" cy="2176089"/>
                  <a:chOff x="5109327" y="886120"/>
                  <a:chExt cx="791852" cy="2158737"/>
                </a:xfrm>
              </p:grpSpPr>
              <p:sp>
                <p:nvSpPr>
                  <p:cNvPr id="6" name="Rounded Rectangle 5"/>
                  <p:cNvSpPr/>
                  <p:nvPr/>
                </p:nvSpPr>
                <p:spPr>
                  <a:xfrm>
                    <a:off x="5109327" y="886120"/>
                    <a:ext cx="518475" cy="232098"/>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900" b="1" dirty="0" smtClean="0"/>
                      <a:t>Input</a:t>
                    </a:r>
                    <a:endParaRPr lang="en-GB" sz="1000" b="1" dirty="0"/>
                  </a:p>
                </p:txBody>
              </p:sp>
              <p:sp>
                <p:nvSpPr>
                  <p:cNvPr id="7" name="Rectangle 6"/>
                  <p:cNvSpPr/>
                  <p:nvPr/>
                </p:nvSpPr>
                <p:spPr>
                  <a:xfrm>
                    <a:off x="5109328" y="1197204"/>
                    <a:ext cx="518474" cy="1847653"/>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150000"/>
                      </a:lnSpc>
                    </a:pPr>
                    <a:r>
                      <a:rPr lang="en-GB" sz="800" b="1" dirty="0" smtClean="0"/>
                      <a:t>WHP</a:t>
                    </a:r>
                  </a:p>
                  <a:p>
                    <a:pPr algn="ctr">
                      <a:lnSpc>
                        <a:spcPct val="150000"/>
                      </a:lnSpc>
                    </a:pPr>
                    <a:r>
                      <a:rPr lang="en-GB" sz="800" b="1" dirty="0" smtClean="0"/>
                      <a:t>DHP</a:t>
                    </a:r>
                  </a:p>
                  <a:p>
                    <a:pPr algn="ctr">
                      <a:lnSpc>
                        <a:spcPct val="150000"/>
                      </a:lnSpc>
                    </a:pPr>
                    <a:r>
                      <a:rPr lang="en-GB" sz="800" b="1" dirty="0" smtClean="0"/>
                      <a:t>DHT</a:t>
                    </a:r>
                  </a:p>
                  <a:p>
                    <a:pPr algn="ctr">
                      <a:lnSpc>
                        <a:spcPct val="150000"/>
                      </a:lnSpc>
                    </a:pPr>
                    <a:r>
                      <a:rPr lang="en-GB" sz="800" b="1" dirty="0" smtClean="0"/>
                      <a:t>ATP</a:t>
                    </a:r>
                  </a:p>
                  <a:p>
                    <a:pPr algn="ctr">
                      <a:lnSpc>
                        <a:spcPct val="150000"/>
                      </a:lnSpc>
                    </a:pPr>
                    <a:r>
                      <a:rPr lang="en-GB" sz="800" b="1" dirty="0" smtClean="0"/>
                      <a:t>AP</a:t>
                    </a:r>
                  </a:p>
                  <a:p>
                    <a:pPr algn="ctr">
                      <a:lnSpc>
                        <a:spcPct val="150000"/>
                      </a:lnSpc>
                    </a:pPr>
                    <a:r>
                      <a:rPr lang="en-GB" sz="800" b="1" dirty="0" smtClean="0"/>
                      <a:t>CS</a:t>
                    </a:r>
                  </a:p>
                </p:txBody>
              </p:sp>
              <p:sp>
                <p:nvSpPr>
                  <p:cNvPr id="8" name="Right Arrow 7"/>
                  <p:cNvSpPr/>
                  <p:nvPr/>
                </p:nvSpPr>
                <p:spPr>
                  <a:xfrm>
                    <a:off x="5627802" y="1936848"/>
                    <a:ext cx="273377" cy="306731"/>
                  </a:xfrm>
                  <a:prstGeom prst="rightArrow">
                    <a:avLst>
                      <a:gd name="adj1" fmla="val 50000"/>
                      <a:gd name="adj2" fmla="val 56896"/>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5901179" y="903473"/>
                  <a:ext cx="1376313" cy="2158736"/>
                  <a:chOff x="5109328" y="886121"/>
                  <a:chExt cx="1376313" cy="2158736"/>
                </a:xfrm>
              </p:grpSpPr>
              <p:sp>
                <p:nvSpPr>
                  <p:cNvPr id="12" name="Rounded Rectangle 11"/>
                  <p:cNvSpPr/>
                  <p:nvPr/>
                </p:nvSpPr>
                <p:spPr>
                  <a:xfrm>
                    <a:off x="5109328" y="886121"/>
                    <a:ext cx="1102936" cy="197601"/>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900" b="1" dirty="0" smtClean="0"/>
                      <a:t>Pre-processing</a:t>
                    </a:r>
                    <a:endParaRPr lang="en-GB" sz="1050" b="1" dirty="0"/>
                  </a:p>
                </p:txBody>
              </p:sp>
              <p:sp>
                <p:nvSpPr>
                  <p:cNvPr id="13" name="Rectangle 12"/>
                  <p:cNvSpPr/>
                  <p:nvPr/>
                </p:nvSpPr>
                <p:spPr>
                  <a:xfrm>
                    <a:off x="5109328" y="1197205"/>
                    <a:ext cx="1102936" cy="1847652"/>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marL="171450" indent="-171450">
                      <a:buFont typeface="Arial" panose="020B0604020202020204" pitchFamily="34" charset="0"/>
                      <a:buChar char="•"/>
                    </a:pPr>
                    <a:r>
                      <a:rPr lang="en-GB" sz="900" dirty="0" smtClean="0"/>
                      <a:t>Remove null values and dropped neg production values</a:t>
                    </a:r>
                  </a:p>
                  <a:p>
                    <a:endParaRPr lang="en-GB" sz="900" dirty="0"/>
                  </a:p>
                  <a:p>
                    <a:pPr marL="171450" indent="-171450">
                      <a:buFont typeface="Arial" panose="020B0604020202020204" pitchFamily="34" charset="0"/>
                      <a:buChar char="•"/>
                    </a:pPr>
                    <a:r>
                      <a:rPr lang="en-GB" sz="900" dirty="0" smtClean="0"/>
                      <a:t>Format Data types</a:t>
                    </a:r>
                  </a:p>
                  <a:p>
                    <a:pPr marL="171450" indent="-171450">
                      <a:buFont typeface="Arial" panose="020B0604020202020204" pitchFamily="34" charset="0"/>
                      <a:buChar char="•"/>
                    </a:pPr>
                    <a:endParaRPr lang="en-GB" sz="900" dirty="0"/>
                  </a:p>
                  <a:p>
                    <a:pPr marL="171450" indent="-171450">
                      <a:buFont typeface="Arial" panose="020B0604020202020204" pitchFamily="34" charset="0"/>
                      <a:buChar char="•"/>
                    </a:pPr>
                    <a:r>
                      <a:rPr lang="en-GB" sz="900" dirty="0" smtClean="0"/>
                      <a:t>Feature Engineering</a:t>
                    </a:r>
                  </a:p>
                </p:txBody>
              </p:sp>
              <p:sp>
                <p:nvSpPr>
                  <p:cNvPr id="14" name="Right Arrow 13"/>
                  <p:cNvSpPr/>
                  <p:nvPr/>
                </p:nvSpPr>
                <p:spPr>
                  <a:xfrm>
                    <a:off x="6212264" y="1930356"/>
                    <a:ext cx="273377" cy="306731"/>
                  </a:xfrm>
                  <a:prstGeom prst="rightArrow">
                    <a:avLst>
                      <a:gd name="adj1" fmla="val 50000"/>
                      <a:gd name="adj2" fmla="val 56896"/>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15" name="Group 14"/>
                <p:cNvGrpSpPr/>
                <p:nvPr/>
              </p:nvGrpSpPr>
              <p:grpSpPr>
                <a:xfrm>
                  <a:off x="7277492" y="886120"/>
                  <a:ext cx="2813281" cy="2160305"/>
                  <a:chOff x="5109327" y="886120"/>
                  <a:chExt cx="2813281" cy="2160305"/>
                </a:xfrm>
              </p:grpSpPr>
              <p:sp>
                <p:nvSpPr>
                  <p:cNvPr id="16" name="Rounded Rectangle 15"/>
                  <p:cNvSpPr/>
                  <p:nvPr/>
                </p:nvSpPr>
                <p:spPr>
                  <a:xfrm>
                    <a:off x="5109327" y="886120"/>
                    <a:ext cx="1051090" cy="180250"/>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900" b="1" dirty="0" smtClean="0"/>
                      <a:t>CV Strategies</a:t>
                    </a:r>
                    <a:endParaRPr lang="en-GB" sz="900" b="1" dirty="0"/>
                  </a:p>
                </p:txBody>
              </p:sp>
              <p:sp>
                <p:nvSpPr>
                  <p:cNvPr id="17" name="Rectangle 16"/>
                  <p:cNvSpPr/>
                  <p:nvPr/>
                </p:nvSpPr>
                <p:spPr>
                  <a:xfrm>
                    <a:off x="5109327" y="1197204"/>
                    <a:ext cx="1051089" cy="1847653"/>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vert="horz" rtlCol="0" anchor="ctr"/>
                  <a:lstStyle/>
                  <a:p>
                    <a:pPr algn="ctr"/>
                    <a:r>
                      <a:rPr lang="en-GB" sz="1200" dirty="0" smtClean="0"/>
                      <a:t>Grid Search</a:t>
                    </a:r>
                  </a:p>
                  <a:p>
                    <a:pPr algn="ctr"/>
                    <a:r>
                      <a:rPr lang="en-GB" sz="1200" dirty="0" smtClean="0"/>
                      <a:t>Cross Validation</a:t>
                    </a:r>
                  </a:p>
                </p:txBody>
              </p:sp>
              <p:sp>
                <p:nvSpPr>
                  <p:cNvPr id="18" name="Right Arrow 17"/>
                  <p:cNvSpPr/>
                  <p:nvPr/>
                </p:nvSpPr>
                <p:spPr>
                  <a:xfrm>
                    <a:off x="6160416" y="1947708"/>
                    <a:ext cx="273377" cy="306731"/>
                  </a:xfrm>
                  <a:prstGeom prst="rightArrow">
                    <a:avLst>
                      <a:gd name="adj1" fmla="val 50000"/>
                      <a:gd name="adj2" fmla="val 56896"/>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9" name="Rounded Rectangle 38"/>
                  <p:cNvSpPr/>
                  <p:nvPr/>
                </p:nvSpPr>
                <p:spPr>
                  <a:xfrm>
                    <a:off x="6449508" y="887688"/>
                    <a:ext cx="1184008" cy="213386"/>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000" b="1" dirty="0" smtClean="0"/>
                      <a:t>Feature </a:t>
                    </a:r>
                    <a:r>
                      <a:rPr lang="en-GB" sz="900" b="1" dirty="0" smtClean="0"/>
                      <a:t>Scaling</a:t>
                    </a:r>
                    <a:endParaRPr lang="en-GB" sz="1000" b="1" dirty="0"/>
                  </a:p>
                </p:txBody>
              </p:sp>
              <p:sp>
                <p:nvSpPr>
                  <p:cNvPr id="40" name="Rectangle 39"/>
                  <p:cNvSpPr/>
                  <p:nvPr/>
                </p:nvSpPr>
                <p:spPr>
                  <a:xfrm>
                    <a:off x="6449508" y="1198772"/>
                    <a:ext cx="1184008" cy="1847653"/>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050" b="1" dirty="0" smtClean="0"/>
                  </a:p>
                  <a:p>
                    <a:pPr algn="ctr"/>
                    <a:r>
                      <a:rPr lang="en-GB" sz="1200" dirty="0" smtClean="0"/>
                      <a:t>Standard Scaling of data for non tree-based models</a:t>
                    </a:r>
                  </a:p>
                  <a:p>
                    <a:pPr algn="ctr"/>
                    <a:endParaRPr lang="en-GB" sz="1200" dirty="0" smtClean="0"/>
                  </a:p>
                </p:txBody>
              </p:sp>
              <p:sp>
                <p:nvSpPr>
                  <p:cNvPr id="41" name="Right Arrow 40"/>
                  <p:cNvSpPr/>
                  <p:nvPr/>
                </p:nvSpPr>
                <p:spPr>
                  <a:xfrm>
                    <a:off x="7649231" y="1977591"/>
                    <a:ext cx="273377" cy="306731"/>
                  </a:xfrm>
                  <a:prstGeom prst="rightArrow">
                    <a:avLst>
                      <a:gd name="adj1" fmla="val 50000"/>
                      <a:gd name="adj2" fmla="val 56896"/>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19" name="Group 18"/>
                <p:cNvGrpSpPr/>
                <p:nvPr/>
              </p:nvGrpSpPr>
              <p:grpSpPr>
                <a:xfrm>
                  <a:off x="10106488" y="888641"/>
                  <a:ext cx="1678455" cy="2178494"/>
                  <a:chOff x="6613858" y="900042"/>
                  <a:chExt cx="1678455" cy="2196283"/>
                </a:xfrm>
              </p:grpSpPr>
              <p:sp>
                <p:nvSpPr>
                  <p:cNvPr id="20" name="Rounded Rectangle 19"/>
                  <p:cNvSpPr/>
                  <p:nvPr/>
                </p:nvSpPr>
                <p:spPr>
                  <a:xfrm>
                    <a:off x="6613859" y="900042"/>
                    <a:ext cx="1376314" cy="200445"/>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000" b="1" dirty="0" smtClean="0"/>
                      <a:t>Machine Learning</a:t>
                    </a:r>
                    <a:endParaRPr lang="en-GB" sz="1000" b="1" dirty="0"/>
                  </a:p>
                </p:txBody>
              </p:sp>
              <p:sp>
                <p:nvSpPr>
                  <p:cNvPr id="21" name="Rectangle 20"/>
                  <p:cNvSpPr/>
                  <p:nvPr/>
                </p:nvSpPr>
                <p:spPr>
                  <a:xfrm>
                    <a:off x="6613858" y="1211125"/>
                    <a:ext cx="1376313" cy="1885200"/>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000" dirty="0" smtClean="0"/>
                      <a:t>Initialise Model</a:t>
                    </a:r>
                  </a:p>
                  <a:p>
                    <a:pPr algn="ctr"/>
                    <a:endParaRPr lang="en-GB" sz="1000" dirty="0"/>
                  </a:p>
                  <a:p>
                    <a:pPr algn="ctr"/>
                    <a:r>
                      <a:rPr lang="en-GB" sz="1000" dirty="0" smtClean="0"/>
                      <a:t>Optimise Model</a:t>
                    </a:r>
                  </a:p>
                  <a:p>
                    <a:pPr algn="ctr"/>
                    <a:endParaRPr lang="en-GB" sz="1000" dirty="0"/>
                  </a:p>
                  <a:p>
                    <a:pPr algn="ctr"/>
                    <a:r>
                      <a:rPr lang="en-GB" sz="1000" dirty="0" smtClean="0"/>
                      <a:t>Validate Model</a:t>
                    </a:r>
                  </a:p>
                  <a:p>
                    <a:pPr algn="ctr"/>
                    <a:endParaRPr lang="en-GB" sz="1000" dirty="0"/>
                  </a:p>
                  <a:p>
                    <a:pPr algn="ctr"/>
                    <a:r>
                      <a:rPr lang="en-GB" sz="1000" dirty="0" smtClean="0"/>
                      <a:t>Test Model</a:t>
                    </a:r>
                  </a:p>
                  <a:p>
                    <a:pPr algn="ctr"/>
                    <a:endParaRPr lang="en-GB" sz="1000" dirty="0"/>
                  </a:p>
                  <a:p>
                    <a:pPr algn="ctr"/>
                    <a:r>
                      <a:rPr lang="en-GB" sz="1000" dirty="0" smtClean="0"/>
                      <a:t>Forecasting</a:t>
                    </a:r>
                  </a:p>
                </p:txBody>
              </p:sp>
              <p:sp>
                <p:nvSpPr>
                  <p:cNvPr id="22" name="Right Arrow 21"/>
                  <p:cNvSpPr/>
                  <p:nvPr/>
                </p:nvSpPr>
                <p:spPr>
                  <a:xfrm>
                    <a:off x="8018936" y="1981737"/>
                    <a:ext cx="273377" cy="306731"/>
                  </a:xfrm>
                  <a:prstGeom prst="rightArrow">
                    <a:avLst>
                      <a:gd name="adj1" fmla="val 50000"/>
                      <a:gd name="adj2" fmla="val 56896"/>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23" name="Group 22"/>
                <p:cNvGrpSpPr/>
                <p:nvPr/>
              </p:nvGrpSpPr>
              <p:grpSpPr>
                <a:xfrm>
                  <a:off x="11813708" y="892280"/>
                  <a:ext cx="655162" cy="2183737"/>
                  <a:chOff x="6613859" y="874928"/>
                  <a:chExt cx="655162" cy="2183737"/>
                </a:xfrm>
              </p:grpSpPr>
              <p:sp>
                <p:nvSpPr>
                  <p:cNvPr id="24" name="Rounded Rectangle 23"/>
                  <p:cNvSpPr/>
                  <p:nvPr/>
                </p:nvSpPr>
                <p:spPr>
                  <a:xfrm>
                    <a:off x="6613859" y="874928"/>
                    <a:ext cx="655162" cy="191539"/>
                  </a:xfrm>
                  <a:prstGeom prst="roundRect">
                    <a:avLst/>
                  </a:prstGeom>
                  <a:solidFill>
                    <a:schemeClr val="accent5">
                      <a:lumMod val="60000"/>
                      <a:lumOff val="40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900" b="1" dirty="0" smtClean="0"/>
                      <a:t>Output</a:t>
                    </a:r>
                    <a:endParaRPr lang="en-GB" sz="900" b="1" dirty="0"/>
                  </a:p>
                </p:txBody>
              </p:sp>
              <p:sp>
                <p:nvSpPr>
                  <p:cNvPr id="25" name="Rectangle 24"/>
                  <p:cNvSpPr/>
                  <p:nvPr/>
                </p:nvSpPr>
                <p:spPr>
                  <a:xfrm>
                    <a:off x="6613859" y="1211012"/>
                    <a:ext cx="655162" cy="1847653"/>
                  </a:xfrm>
                  <a:prstGeom prst="rect">
                    <a:avLst/>
                  </a:prstGeom>
                  <a:noFill/>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050" b="1" dirty="0" smtClean="0"/>
                      <a:t>Oil Rate</a:t>
                    </a:r>
                  </a:p>
                  <a:p>
                    <a:pPr algn="ctr"/>
                    <a:endParaRPr lang="en-GB" sz="1050" b="1" dirty="0"/>
                  </a:p>
                  <a:p>
                    <a:pPr algn="ctr"/>
                    <a:r>
                      <a:rPr lang="en-GB" sz="1050" b="1" dirty="0" smtClean="0"/>
                      <a:t>Gas Rate</a:t>
                    </a:r>
                  </a:p>
                  <a:p>
                    <a:pPr algn="ctr"/>
                    <a:endParaRPr lang="en-GB" sz="1050" b="1" dirty="0"/>
                  </a:p>
                  <a:p>
                    <a:pPr algn="ctr"/>
                    <a:r>
                      <a:rPr lang="en-GB" sz="1050" b="1" dirty="0" smtClean="0"/>
                      <a:t>Water Rate</a:t>
                    </a:r>
                  </a:p>
                </p:txBody>
              </p:sp>
            </p:grpSp>
            <p:cxnSp>
              <p:nvCxnSpPr>
                <p:cNvPr id="28" name="Straight Arrow Connector 27"/>
                <p:cNvCxnSpPr>
                  <a:stCxn id="17" idx="2"/>
                  <a:endCxn id="33" idx="0"/>
                </p:cNvCxnSpPr>
                <p:nvPr/>
              </p:nvCxnSpPr>
              <p:spPr>
                <a:xfrm>
                  <a:off x="7803037" y="3044857"/>
                  <a:ext cx="982126" cy="280127"/>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836792" y="3062209"/>
                  <a:ext cx="942121" cy="247585"/>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109327" y="3327146"/>
                  <a:ext cx="2189489" cy="1451987"/>
                </a:xfrm>
                <a:prstGeom prst="rect">
                  <a:avLst/>
                </a:prstGeom>
                <a:noFill/>
                <a:ln w="31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100" b="1" dirty="0" smtClean="0"/>
                </a:p>
                <a:p>
                  <a:pPr algn="ctr"/>
                  <a:endParaRPr lang="en-GB" sz="1100" b="1" dirty="0"/>
                </a:p>
                <a:p>
                  <a:pPr algn="ctr"/>
                  <a:endParaRPr lang="en-GB" sz="1100" b="1" dirty="0" smtClean="0"/>
                </a:p>
                <a:p>
                  <a:pPr algn="ctr"/>
                  <a:r>
                    <a:rPr lang="en-GB" sz="1100" b="1" dirty="0" smtClean="0"/>
                    <a:t>Training and Test Splitting</a:t>
                  </a:r>
                </a:p>
                <a:p>
                  <a:pPr algn="ctr"/>
                  <a:endParaRPr lang="en-GB" sz="1100" b="1" dirty="0"/>
                </a:p>
                <a:p>
                  <a:pPr algn="ctr"/>
                  <a:endParaRPr lang="en-GB" sz="1100" b="1" dirty="0" smtClean="0"/>
                </a:p>
                <a:p>
                  <a:pPr algn="ctr"/>
                  <a:endParaRPr lang="en-GB" sz="1100" b="1" dirty="0" smtClean="0"/>
                </a:p>
                <a:p>
                  <a:pPr algn="ctr"/>
                  <a:endParaRPr lang="en-GB" sz="1200" b="1" dirty="0" smtClean="0"/>
                </a:p>
                <a:p>
                  <a:pPr algn="ctr"/>
                  <a:endParaRPr lang="en-GB" sz="1200" b="1" dirty="0"/>
                </a:p>
                <a:p>
                  <a:pPr algn="ctr"/>
                  <a:endParaRPr lang="en-GB" sz="1200" b="1" dirty="0"/>
                </a:p>
                <a:p>
                  <a:pPr algn="ctr"/>
                  <a:endParaRPr lang="en-GB" sz="1200" b="1" dirty="0" smtClean="0"/>
                </a:p>
                <a:p>
                  <a:pPr algn="ctr"/>
                  <a:endParaRPr lang="en-GB" sz="1200" b="1" dirty="0"/>
                </a:p>
                <a:p>
                  <a:pPr algn="ctr"/>
                  <a:endParaRPr lang="en-GB" sz="1200" b="1" dirty="0"/>
                </a:p>
              </p:txBody>
            </p:sp>
            <p:sp>
              <p:nvSpPr>
                <p:cNvPr id="33" name="Rectangle 32"/>
                <p:cNvSpPr/>
                <p:nvPr/>
              </p:nvSpPr>
              <p:spPr>
                <a:xfrm>
                  <a:off x="7393079" y="3324984"/>
                  <a:ext cx="2784167" cy="1451987"/>
                </a:xfrm>
                <a:prstGeom prst="rect">
                  <a:avLst/>
                </a:prstGeom>
                <a:noFill/>
                <a:ln w="3175">
                  <a:solidFill>
                    <a:schemeClr val="tx1"/>
                  </a:solidFill>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endParaRPr lang="en-GB" sz="900" b="1" dirty="0" smtClean="0"/>
                </a:p>
                <a:p>
                  <a:pPr algn="ctr"/>
                  <a:r>
                    <a:rPr lang="en-GB" sz="900" b="1" dirty="0" smtClean="0"/>
                    <a:t>Split data into 3 folds</a:t>
                  </a:r>
                </a:p>
                <a:p>
                  <a:pPr algn="ctr"/>
                  <a:endParaRPr lang="en-GB" sz="900" b="1" dirty="0"/>
                </a:p>
                <a:p>
                  <a:pPr algn="ctr"/>
                  <a:endParaRPr lang="en-GB" sz="900" b="1" dirty="0" smtClean="0"/>
                </a:p>
                <a:p>
                  <a:pPr algn="ctr"/>
                  <a:endParaRPr lang="en-GB" sz="900" b="1" dirty="0" smtClean="0"/>
                </a:p>
                <a:p>
                  <a:pPr algn="ctr"/>
                  <a:endParaRPr lang="en-GB" sz="900" b="1"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smtClean="0"/>
                </a:p>
                <a:p>
                  <a:pPr algn="ctr"/>
                  <a:endParaRPr lang="en-GB" sz="900" dirty="0"/>
                </a:p>
                <a:p>
                  <a:pPr algn="ctr"/>
                  <a:endParaRPr lang="en-GB" sz="900" dirty="0"/>
                </a:p>
              </p:txBody>
            </p:sp>
            <p:sp>
              <p:nvSpPr>
                <p:cNvPr id="47" name="Rectangle 46"/>
                <p:cNvSpPr/>
                <p:nvPr/>
              </p:nvSpPr>
              <p:spPr>
                <a:xfrm>
                  <a:off x="10260914" y="3324983"/>
                  <a:ext cx="2207956" cy="1451987"/>
                </a:xfrm>
                <a:prstGeom prst="rect">
                  <a:avLst/>
                </a:prstGeom>
                <a:noFill/>
                <a:ln w="3175">
                  <a:solidFill>
                    <a:schemeClr val="tx1"/>
                  </a:solidFill>
                </a:ln>
                <a:effectLst/>
              </p:spPr>
              <p:style>
                <a:lnRef idx="2">
                  <a:schemeClr val="accent1"/>
                </a:lnRef>
                <a:fillRef idx="0">
                  <a:schemeClr val="accent1"/>
                </a:fillRef>
                <a:effectRef idx="1">
                  <a:schemeClr val="accent1"/>
                </a:effectRef>
                <a:fontRef idx="minor">
                  <a:schemeClr val="tx1"/>
                </a:fontRef>
              </p:style>
              <p:txBody>
                <a:bodyPr vert="horz" rtlCol="0" anchor="ctr"/>
                <a:lstStyle/>
                <a:p>
                  <a:pPr marL="171450" indent="-171450" algn="just">
                    <a:buFont typeface="Arial" panose="020B0604020202020204" pitchFamily="34" charset="0"/>
                    <a:buChar char="•"/>
                  </a:pPr>
                  <a:r>
                    <a:rPr lang="en-GB" sz="1000" b="1" dirty="0" smtClean="0"/>
                    <a:t>Linear Regression</a:t>
                  </a:r>
                </a:p>
                <a:p>
                  <a:pPr marL="171450" indent="-171450" algn="just">
                    <a:buFont typeface="Arial" panose="020B0604020202020204" pitchFamily="34" charset="0"/>
                    <a:buChar char="•"/>
                  </a:pPr>
                  <a:r>
                    <a:rPr lang="en-GB" sz="1000" b="1" dirty="0" smtClean="0"/>
                    <a:t>Kernel ridge regression</a:t>
                  </a:r>
                </a:p>
                <a:p>
                  <a:pPr marL="171450" indent="-171450" algn="just">
                    <a:buFont typeface="Arial" panose="020B0604020202020204" pitchFamily="34" charset="0"/>
                    <a:buChar char="•"/>
                  </a:pPr>
                  <a:r>
                    <a:rPr lang="en-GB" sz="1000" b="1" dirty="0" smtClean="0"/>
                    <a:t>Random Forest</a:t>
                  </a:r>
                </a:p>
                <a:p>
                  <a:pPr marL="171450" indent="-171450" algn="just">
                    <a:buFont typeface="Arial" panose="020B0604020202020204" pitchFamily="34" charset="0"/>
                    <a:buChar char="•"/>
                  </a:pPr>
                  <a:r>
                    <a:rPr lang="en-GB" sz="1000" b="1" dirty="0" smtClean="0"/>
                    <a:t>Xgboost</a:t>
                  </a:r>
                </a:p>
                <a:p>
                  <a:pPr marL="171450" indent="-171450" algn="just">
                    <a:buFont typeface="Arial" panose="020B0604020202020204" pitchFamily="34" charset="0"/>
                    <a:buChar char="•"/>
                  </a:pPr>
                  <a:r>
                    <a:rPr lang="en-GB" sz="1000" b="1" dirty="0" smtClean="0"/>
                    <a:t>Gradient Boosting</a:t>
                  </a:r>
                </a:p>
                <a:p>
                  <a:pPr marL="171450" indent="-171450" algn="just">
                    <a:buFont typeface="Arial" panose="020B0604020202020204" pitchFamily="34" charset="0"/>
                    <a:buChar char="•"/>
                  </a:pPr>
                  <a:r>
                    <a:rPr lang="en-GB" sz="1000" b="1" dirty="0" smtClean="0"/>
                    <a:t>Extra Trees</a:t>
                  </a:r>
                </a:p>
                <a:p>
                  <a:pPr marL="171450" indent="-171450" algn="just">
                    <a:buFont typeface="Arial" panose="020B0604020202020204" pitchFamily="34" charset="0"/>
                    <a:buChar char="•"/>
                  </a:pPr>
                  <a:r>
                    <a:rPr lang="en-GB" sz="1000" b="1" dirty="0" smtClean="0"/>
                    <a:t>AdaBoost</a:t>
                  </a:r>
                </a:p>
                <a:p>
                  <a:pPr marL="171450" indent="-171450" algn="just">
                    <a:buFont typeface="Arial" panose="020B0604020202020204" pitchFamily="34" charset="0"/>
                    <a:buChar char="•"/>
                  </a:pPr>
                  <a:r>
                    <a:rPr lang="en-GB" sz="1000" b="1" dirty="0" smtClean="0"/>
                    <a:t>MLP</a:t>
                  </a:r>
                  <a:endParaRPr lang="en-GB" sz="1000" b="1" dirty="0"/>
                </a:p>
              </p:txBody>
            </p:sp>
            <p:cxnSp>
              <p:nvCxnSpPr>
                <p:cNvPr id="48" name="Straight Arrow Connector 47"/>
                <p:cNvCxnSpPr/>
                <p:nvPr/>
              </p:nvCxnSpPr>
              <p:spPr>
                <a:xfrm flipH="1" flipV="1">
                  <a:off x="10794643" y="3110273"/>
                  <a:ext cx="131976" cy="199521"/>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5203590" y="4090573"/>
                <a:ext cx="1442301" cy="275992"/>
              </a:xfrm>
              <a:prstGeom prst="rect">
                <a:avLst/>
              </a:prstGeom>
              <a:solidFill>
                <a:schemeClr val="accent3"/>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100" dirty="0" smtClean="0"/>
                  <a:t>80%</a:t>
                </a:r>
                <a:endParaRPr lang="en-GB" sz="1100" dirty="0"/>
              </a:p>
            </p:txBody>
          </p:sp>
          <p:sp>
            <p:nvSpPr>
              <p:cNvPr id="36" name="Rectangle 35"/>
              <p:cNvSpPr/>
              <p:nvPr/>
            </p:nvSpPr>
            <p:spPr>
              <a:xfrm>
                <a:off x="6640508" y="4090574"/>
                <a:ext cx="488622" cy="275993"/>
              </a:xfrm>
              <a:prstGeom prst="rect">
                <a:avLst/>
              </a:prstGeom>
              <a:solidFill>
                <a:schemeClr val="tx2"/>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900" dirty="0" smtClean="0"/>
                  <a:t>20%</a:t>
                </a:r>
                <a:endParaRPr lang="en-GB" sz="900" dirty="0"/>
              </a:p>
            </p:txBody>
          </p:sp>
        </p:grpSp>
        <p:sp>
          <p:nvSpPr>
            <p:cNvPr id="42" name="Down Arrow 41"/>
            <p:cNvSpPr/>
            <p:nvPr/>
          </p:nvSpPr>
          <p:spPr>
            <a:xfrm>
              <a:off x="5998596" y="2022908"/>
              <a:ext cx="132174" cy="189482"/>
            </a:xfrm>
            <a:prstGeom prst="downArrow">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Down Arrow 42"/>
            <p:cNvSpPr/>
            <p:nvPr/>
          </p:nvSpPr>
          <p:spPr>
            <a:xfrm>
              <a:off x="6130571" y="2342518"/>
              <a:ext cx="131975" cy="197963"/>
            </a:xfrm>
            <a:prstGeom prst="downArrow">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4" name="Down Arrow 43"/>
            <p:cNvSpPr/>
            <p:nvPr/>
          </p:nvSpPr>
          <p:spPr>
            <a:xfrm>
              <a:off x="5998596" y="2682214"/>
              <a:ext cx="119592" cy="198557"/>
            </a:xfrm>
            <a:prstGeom prst="downArrow">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5" name="Down Arrow 44"/>
            <p:cNvSpPr/>
            <p:nvPr/>
          </p:nvSpPr>
          <p:spPr>
            <a:xfrm>
              <a:off x="5998596" y="3027128"/>
              <a:ext cx="131975" cy="197963"/>
            </a:xfrm>
            <a:prstGeom prst="downArrow">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6" name="Down Arrow 45"/>
            <p:cNvSpPr/>
            <p:nvPr/>
          </p:nvSpPr>
          <p:spPr>
            <a:xfrm flipH="1" flipV="1">
              <a:off x="5865668" y="2340057"/>
              <a:ext cx="132930" cy="213010"/>
            </a:xfrm>
            <a:prstGeom prst="downArrow">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cxnSp>
        <p:nvCxnSpPr>
          <p:cNvPr id="55" name="Straight Connector 54"/>
          <p:cNvCxnSpPr/>
          <p:nvPr/>
        </p:nvCxnSpPr>
        <p:spPr>
          <a:xfrm>
            <a:off x="3657599" y="474376"/>
            <a:ext cx="9428" cy="5982985"/>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57529" y="530251"/>
            <a:ext cx="3657599" cy="4131900"/>
          </a:xfrm>
          <a:prstGeom prst="rect">
            <a:avLst/>
          </a:prstGeom>
          <a:noFill/>
        </p:spPr>
        <p:txBody>
          <a:bodyPr wrap="square" rtlCol="0">
            <a:spAutoFit/>
          </a:bodyPr>
          <a:lstStyle/>
          <a:p>
            <a:pPr>
              <a:lnSpc>
                <a:spcPct val="150000"/>
              </a:lnSpc>
            </a:pPr>
            <a:r>
              <a:rPr lang="en-GB" sz="1250" i="1" dirty="0" smtClean="0"/>
              <a:t>The Workflow implemented in this project is shows in the process flow sideways. </a:t>
            </a:r>
          </a:p>
          <a:p>
            <a:pPr>
              <a:lnSpc>
                <a:spcPct val="150000"/>
              </a:lnSpc>
            </a:pPr>
            <a:r>
              <a:rPr lang="en-GB" sz="1250" b="1" i="1" dirty="0" smtClean="0"/>
              <a:t>The inputs are </a:t>
            </a:r>
            <a:r>
              <a:rPr lang="en-GB" sz="1250" i="1" dirty="0" smtClean="0"/>
              <a:t>:</a:t>
            </a:r>
          </a:p>
          <a:p>
            <a:pPr marL="285750" indent="-285750">
              <a:lnSpc>
                <a:spcPct val="150000"/>
              </a:lnSpc>
              <a:buFont typeface="Arial" panose="020B0604020202020204" pitchFamily="34" charset="0"/>
              <a:buChar char="•"/>
            </a:pPr>
            <a:r>
              <a:rPr lang="en-GB" sz="1250" i="1" dirty="0" smtClean="0"/>
              <a:t>Average Wellhead Pressure(WHP)</a:t>
            </a:r>
          </a:p>
          <a:p>
            <a:pPr marL="285750" indent="-285750">
              <a:lnSpc>
                <a:spcPct val="150000"/>
              </a:lnSpc>
              <a:buFont typeface="Arial" panose="020B0604020202020204" pitchFamily="34" charset="0"/>
              <a:buChar char="•"/>
            </a:pPr>
            <a:r>
              <a:rPr lang="en-GB" sz="1250" i="1" dirty="0" smtClean="0"/>
              <a:t>Downhole Pressure (DHP)</a:t>
            </a:r>
          </a:p>
          <a:p>
            <a:pPr marL="285750" indent="-285750">
              <a:lnSpc>
                <a:spcPct val="150000"/>
              </a:lnSpc>
              <a:buFont typeface="Arial" panose="020B0604020202020204" pitchFamily="34" charset="0"/>
              <a:buChar char="•"/>
            </a:pPr>
            <a:r>
              <a:rPr lang="en-GB" sz="1250" i="1" dirty="0" smtClean="0"/>
              <a:t>Downhole Temperature (DHT)</a:t>
            </a:r>
          </a:p>
          <a:p>
            <a:pPr marL="285750" indent="-285750">
              <a:lnSpc>
                <a:spcPct val="150000"/>
              </a:lnSpc>
              <a:buFont typeface="Arial" panose="020B0604020202020204" pitchFamily="34" charset="0"/>
              <a:buChar char="•"/>
            </a:pPr>
            <a:r>
              <a:rPr lang="en-GB" sz="1250" i="1" dirty="0" smtClean="0"/>
              <a:t>Average Tubing Pressure (ATP)</a:t>
            </a:r>
          </a:p>
          <a:p>
            <a:pPr marL="285750" indent="-285750">
              <a:lnSpc>
                <a:spcPct val="150000"/>
              </a:lnSpc>
              <a:buFont typeface="Arial" panose="020B0604020202020204" pitchFamily="34" charset="0"/>
              <a:buChar char="•"/>
            </a:pPr>
            <a:r>
              <a:rPr lang="en-GB" sz="1250" i="1" dirty="0" smtClean="0"/>
              <a:t>Annulus Pressure (AP)</a:t>
            </a:r>
          </a:p>
          <a:p>
            <a:pPr marL="285750" indent="-285750">
              <a:lnSpc>
                <a:spcPct val="150000"/>
              </a:lnSpc>
              <a:buFont typeface="Arial" panose="020B0604020202020204" pitchFamily="34" charset="0"/>
              <a:buChar char="•"/>
            </a:pPr>
            <a:r>
              <a:rPr lang="en-GB" sz="1250" i="1" dirty="0" smtClean="0"/>
              <a:t>Choke Size (CS)</a:t>
            </a:r>
            <a:endParaRPr lang="en-GB" sz="1250" i="1" dirty="0"/>
          </a:p>
          <a:p>
            <a:pPr>
              <a:lnSpc>
                <a:spcPct val="150000"/>
              </a:lnSpc>
            </a:pPr>
            <a:r>
              <a:rPr lang="en-GB" sz="1250" i="1" dirty="0" smtClean="0"/>
              <a:t>For all models, a </a:t>
            </a:r>
            <a:r>
              <a:rPr lang="en-GB" sz="1250" b="1" i="1" dirty="0" smtClean="0"/>
              <a:t>Multi-Output</a:t>
            </a:r>
            <a:r>
              <a:rPr lang="en-GB" sz="1250" i="1" dirty="0" smtClean="0"/>
              <a:t> approach was implemented, using a </a:t>
            </a:r>
            <a:r>
              <a:rPr lang="en-GB" sz="1250" b="1" i="1" dirty="0" smtClean="0"/>
              <a:t>MutiOutputRegressor</a:t>
            </a:r>
            <a:r>
              <a:rPr lang="en-GB" sz="1250" i="1" dirty="0" smtClean="0"/>
              <a:t>, whereby the individual models were trained and used to predict the production rates </a:t>
            </a:r>
            <a:r>
              <a:rPr lang="en-GB" sz="1250" b="1" i="1" dirty="0" smtClean="0"/>
              <a:t>simultaneously.</a:t>
            </a:r>
          </a:p>
        </p:txBody>
      </p:sp>
      <p:sp>
        <p:nvSpPr>
          <p:cNvPr id="31" name="Rectangle 30"/>
          <p:cNvSpPr/>
          <p:nvPr/>
        </p:nvSpPr>
        <p:spPr>
          <a:xfrm>
            <a:off x="7105763" y="5876876"/>
            <a:ext cx="3119765" cy="415498"/>
          </a:xfrm>
          <a:prstGeom prst="rect">
            <a:avLst/>
          </a:prstGeom>
        </p:spPr>
        <p:txBody>
          <a:bodyPr wrap="none">
            <a:spAutoFit/>
          </a:bodyPr>
          <a:lstStyle/>
          <a:p>
            <a:pPr>
              <a:lnSpc>
                <a:spcPct val="150000"/>
              </a:lnSpc>
            </a:pPr>
            <a:r>
              <a:rPr lang="en-GB" sz="1400" i="1" dirty="0" smtClean="0"/>
              <a:t>Fig 9: Stacked model implementation</a:t>
            </a:r>
            <a:endParaRPr lang="en-GB" sz="1400" i="1" dirty="0"/>
          </a:p>
        </p:txBody>
      </p:sp>
      <p:pic>
        <p:nvPicPr>
          <p:cNvPr id="35" name="Picture 34" descr="Evaluating Model Performance by Building &lt;strong&gt;Cross&lt;/strong&gt;-&lt;strong&gt;Validation&lt;/strong&gt; from Scratch ..."/>
          <p:cNvPicPr>
            <a:picLocks noChangeAspect="1"/>
          </p:cNvPicPr>
          <p:nvPr/>
        </p:nvPicPr>
        <p:blipFill rotWithShape="1">
          <a:blip r:embed="rId2">
            <a:extLst>
              <a:ext uri="{28A0092B-C50C-407E-A947-70E740481C1C}">
                <a14:useLocalDpi xmlns:a14="http://schemas.microsoft.com/office/drawing/2010/main" val="0"/>
              </a:ext>
            </a:extLst>
          </a:blip>
          <a:srcRect t="20698" r="38683" b="30662"/>
          <a:stretch/>
        </p:blipFill>
        <p:spPr>
          <a:xfrm>
            <a:off x="6666164" y="3259320"/>
            <a:ext cx="2789700" cy="900542"/>
          </a:xfrm>
          <a:prstGeom prst="rect">
            <a:avLst/>
          </a:prstGeom>
        </p:spPr>
      </p:pic>
      <p:sp>
        <p:nvSpPr>
          <p:cNvPr id="111" name="Rectangle 110"/>
          <p:cNvSpPr/>
          <p:nvPr/>
        </p:nvSpPr>
        <p:spPr>
          <a:xfrm>
            <a:off x="7046147" y="2923691"/>
            <a:ext cx="1750799" cy="261610"/>
          </a:xfrm>
          <a:prstGeom prst="rect">
            <a:avLst/>
          </a:prstGeom>
        </p:spPr>
        <p:txBody>
          <a:bodyPr wrap="none">
            <a:spAutoFit/>
          </a:bodyPr>
          <a:lstStyle/>
          <a:p>
            <a:pPr algn="ctr"/>
            <a:r>
              <a:rPr lang="en-GB" sz="1100" b="1" dirty="0" smtClean="0"/>
              <a:t>3 Fold Cross Validation</a:t>
            </a:r>
            <a:endParaRPr lang="en-GB" sz="1100" b="1" dirty="0"/>
          </a:p>
        </p:txBody>
      </p:sp>
      <p:grpSp>
        <p:nvGrpSpPr>
          <p:cNvPr id="112" name="Group 111"/>
          <p:cNvGrpSpPr/>
          <p:nvPr/>
        </p:nvGrpSpPr>
        <p:grpSpPr>
          <a:xfrm>
            <a:off x="87468" y="4662053"/>
            <a:ext cx="3393833" cy="1686883"/>
            <a:chOff x="-1964" y="-32074"/>
            <a:chExt cx="5614670" cy="960723"/>
          </a:xfrm>
        </p:grpSpPr>
        <p:sp>
          <p:nvSpPr>
            <p:cNvPr id="113" name="Rounded Rectangle 112"/>
            <p:cNvSpPr/>
            <p:nvPr/>
          </p:nvSpPr>
          <p:spPr>
            <a:xfrm>
              <a:off x="-1964" y="-19529"/>
              <a:ext cx="5614670" cy="94817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ounded Rectangle 4"/>
            <p:cNvSpPr txBox="1"/>
            <p:nvPr/>
          </p:nvSpPr>
          <p:spPr>
            <a:xfrm>
              <a:off x="152083" y="-32074"/>
              <a:ext cx="5256926" cy="952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just">
                <a:lnSpc>
                  <a:spcPct val="150000"/>
                </a:lnSpc>
              </a:pPr>
              <a:r>
                <a:rPr lang="en-GB" sz="1250" i="1" dirty="0"/>
                <a:t>The best performing models were stacked together (fig 9) to form a meta-model. This meta-model has the advantage of generalization and reducing overfitting to the barest minimum.</a:t>
              </a:r>
            </a:p>
          </p:txBody>
        </p:sp>
      </p:grpSp>
      <p:sp>
        <p:nvSpPr>
          <p:cNvPr id="115" name="Rectangle 114"/>
          <p:cNvSpPr/>
          <p:nvPr/>
        </p:nvSpPr>
        <p:spPr>
          <a:xfrm>
            <a:off x="4300006" y="3514445"/>
            <a:ext cx="740908" cy="261610"/>
          </a:xfrm>
          <a:prstGeom prst="rect">
            <a:avLst/>
          </a:prstGeom>
        </p:spPr>
        <p:txBody>
          <a:bodyPr wrap="none">
            <a:spAutoFit/>
          </a:bodyPr>
          <a:lstStyle/>
          <a:p>
            <a:r>
              <a:rPr lang="en-GB" sz="1100" b="1" dirty="0" smtClean="0"/>
              <a:t>Training</a:t>
            </a:r>
            <a:endParaRPr lang="en-GB" sz="1100" b="1" dirty="0"/>
          </a:p>
        </p:txBody>
      </p:sp>
      <p:sp>
        <p:nvSpPr>
          <p:cNvPr id="116" name="Rectangle 115"/>
          <p:cNvSpPr/>
          <p:nvPr/>
        </p:nvSpPr>
        <p:spPr>
          <a:xfrm>
            <a:off x="5516318" y="3524070"/>
            <a:ext cx="474810" cy="261610"/>
          </a:xfrm>
          <a:prstGeom prst="rect">
            <a:avLst/>
          </a:prstGeom>
        </p:spPr>
        <p:txBody>
          <a:bodyPr wrap="none">
            <a:spAutoFit/>
          </a:bodyPr>
          <a:lstStyle/>
          <a:p>
            <a:r>
              <a:rPr lang="en-GB" sz="1100" b="1" dirty="0" smtClean="0"/>
              <a:t>Test</a:t>
            </a:r>
            <a:endParaRPr lang="en-GB" sz="1100" b="1" dirty="0"/>
          </a:p>
        </p:txBody>
      </p:sp>
      <p:grpSp>
        <p:nvGrpSpPr>
          <p:cNvPr id="62" name="Group 61"/>
          <p:cNvGrpSpPr/>
          <p:nvPr/>
        </p:nvGrpSpPr>
        <p:grpSpPr>
          <a:xfrm>
            <a:off x="3949744" y="4309447"/>
            <a:ext cx="7505469" cy="1948493"/>
            <a:chOff x="3893009" y="4317461"/>
            <a:chExt cx="7505469" cy="1948493"/>
          </a:xfrm>
        </p:grpSpPr>
        <p:grpSp>
          <p:nvGrpSpPr>
            <p:cNvPr id="26" name="Group 25"/>
            <p:cNvGrpSpPr/>
            <p:nvPr/>
          </p:nvGrpSpPr>
          <p:grpSpPr>
            <a:xfrm>
              <a:off x="3893009" y="4317461"/>
              <a:ext cx="6026320" cy="1948493"/>
              <a:chOff x="3714741" y="4312502"/>
              <a:chExt cx="6026320" cy="1948493"/>
            </a:xfrm>
          </p:grpSpPr>
          <p:sp>
            <p:nvSpPr>
              <p:cNvPr id="5" name="Rectangle 4"/>
              <p:cNvSpPr/>
              <p:nvPr/>
            </p:nvSpPr>
            <p:spPr>
              <a:xfrm>
                <a:off x="7150150" y="4867180"/>
                <a:ext cx="1164276" cy="261610"/>
              </a:xfrm>
              <a:prstGeom prst="rect">
                <a:avLst/>
              </a:prstGeom>
            </p:spPr>
            <p:txBody>
              <a:bodyPr wrap="square">
                <a:spAutoFit/>
              </a:bodyPr>
              <a:lstStyle/>
              <a:p>
                <a:pPr algn="ctr"/>
                <a:r>
                  <a:rPr lang="en-GB" sz="1100" b="1" dirty="0"/>
                  <a:t>Meta Model</a:t>
                </a:r>
              </a:p>
            </p:txBody>
          </p:sp>
          <p:sp>
            <p:nvSpPr>
              <p:cNvPr id="71" name="Rectangle 70"/>
              <p:cNvSpPr/>
              <p:nvPr/>
            </p:nvSpPr>
            <p:spPr>
              <a:xfrm>
                <a:off x="5018346" y="4312502"/>
                <a:ext cx="1164276" cy="261610"/>
              </a:xfrm>
              <a:prstGeom prst="rect">
                <a:avLst/>
              </a:prstGeom>
            </p:spPr>
            <p:txBody>
              <a:bodyPr wrap="square">
                <a:spAutoFit/>
              </a:bodyPr>
              <a:lstStyle/>
              <a:p>
                <a:pPr algn="ctr"/>
                <a:r>
                  <a:rPr lang="en-GB" sz="1100" b="1" dirty="0" smtClean="0"/>
                  <a:t>Base Models</a:t>
                </a:r>
                <a:endParaRPr lang="en-GB" sz="1100" b="1" dirty="0"/>
              </a:p>
            </p:txBody>
          </p:sp>
          <p:grpSp>
            <p:nvGrpSpPr>
              <p:cNvPr id="92" name="Group 91"/>
              <p:cNvGrpSpPr/>
              <p:nvPr/>
            </p:nvGrpSpPr>
            <p:grpSpPr>
              <a:xfrm>
                <a:off x="3714741" y="4592955"/>
                <a:ext cx="6026320" cy="1668040"/>
                <a:chOff x="518474" y="3713374"/>
                <a:chExt cx="6532775" cy="1868080"/>
              </a:xfrm>
            </p:grpSpPr>
            <p:sp>
              <p:nvSpPr>
                <p:cNvPr id="93" name="Rounded Rectangle 92"/>
                <p:cNvSpPr/>
                <p:nvPr/>
              </p:nvSpPr>
              <p:spPr>
                <a:xfrm>
                  <a:off x="518474" y="4364610"/>
                  <a:ext cx="556182" cy="565609"/>
                </a:xfrm>
                <a:prstGeom prst="roundRect">
                  <a:avLst/>
                </a:prstGeom>
                <a:noFill/>
                <a:ln w="190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000" b="1" dirty="0" smtClean="0"/>
                    <a:t>Data</a:t>
                  </a:r>
                  <a:endParaRPr lang="en-GB" sz="1100" b="1" dirty="0"/>
                </a:p>
              </p:txBody>
            </p:sp>
            <p:cxnSp>
              <p:nvCxnSpPr>
                <p:cNvPr id="94" name="Straight Arrow Connector 93"/>
                <p:cNvCxnSpPr>
                  <a:endCxn id="106" idx="1"/>
                </p:cNvCxnSpPr>
                <p:nvPr/>
              </p:nvCxnSpPr>
              <p:spPr>
                <a:xfrm>
                  <a:off x="1102812" y="4763678"/>
                  <a:ext cx="716477" cy="643380"/>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108" idx="1"/>
                </p:cNvCxnSpPr>
                <p:nvPr/>
              </p:nvCxnSpPr>
              <p:spPr>
                <a:xfrm flipV="1">
                  <a:off x="1102812" y="3887770"/>
                  <a:ext cx="716477" cy="650844"/>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1819289" y="3713374"/>
                  <a:ext cx="1555424" cy="1868080"/>
                  <a:chOff x="2124172" y="3172118"/>
                  <a:chExt cx="1555424" cy="1868080"/>
                </a:xfrm>
              </p:grpSpPr>
              <p:sp>
                <p:nvSpPr>
                  <p:cNvPr id="106" name="Rectangle 105"/>
                  <p:cNvSpPr/>
                  <p:nvPr/>
                </p:nvSpPr>
                <p:spPr>
                  <a:xfrm>
                    <a:off x="2124172" y="4691406"/>
                    <a:ext cx="1555423" cy="348792"/>
                  </a:xfrm>
                  <a:prstGeom prst="rect">
                    <a:avLst/>
                  </a:prstGeom>
                  <a:solidFill>
                    <a:srgbClr val="00B05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200" b="1" dirty="0" smtClean="0">
                        <a:solidFill>
                          <a:schemeClr val="bg1"/>
                        </a:solidFill>
                      </a:rPr>
                      <a:t>Gradient Boost</a:t>
                    </a:r>
                    <a:endParaRPr lang="en-GB" sz="1200" b="1" dirty="0">
                      <a:solidFill>
                        <a:schemeClr val="bg1"/>
                      </a:solidFill>
                    </a:endParaRPr>
                  </a:p>
                </p:txBody>
              </p:sp>
              <p:grpSp>
                <p:nvGrpSpPr>
                  <p:cNvPr id="107" name="Group 106"/>
                  <p:cNvGrpSpPr/>
                  <p:nvPr/>
                </p:nvGrpSpPr>
                <p:grpSpPr>
                  <a:xfrm>
                    <a:off x="2124172" y="3172118"/>
                    <a:ext cx="1555424" cy="1366888"/>
                    <a:chOff x="2124172" y="3172118"/>
                    <a:chExt cx="1555424" cy="1366888"/>
                  </a:xfrm>
                </p:grpSpPr>
                <p:sp>
                  <p:nvSpPr>
                    <p:cNvPr id="108" name="Rectangle 107"/>
                    <p:cNvSpPr/>
                    <p:nvPr/>
                  </p:nvSpPr>
                  <p:spPr>
                    <a:xfrm>
                      <a:off x="2124172" y="3172118"/>
                      <a:ext cx="1555423" cy="348792"/>
                    </a:xfrm>
                    <a:prstGeom prst="rect">
                      <a:avLst/>
                    </a:prstGeom>
                    <a:solidFill>
                      <a:srgbClr val="00B05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200" b="1" dirty="0" smtClean="0">
                          <a:solidFill>
                            <a:schemeClr val="bg1"/>
                          </a:solidFill>
                        </a:rPr>
                        <a:t>Random Forest</a:t>
                      </a:r>
                      <a:endParaRPr lang="en-GB" sz="1200" b="1" dirty="0">
                        <a:solidFill>
                          <a:schemeClr val="bg1"/>
                        </a:solidFill>
                      </a:endParaRPr>
                    </a:p>
                  </p:txBody>
                </p:sp>
                <p:sp>
                  <p:nvSpPr>
                    <p:cNvPr id="109" name="Rectangle 108"/>
                    <p:cNvSpPr/>
                    <p:nvPr/>
                  </p:nvSpPr>
                  <p:spPr>
                    <a:xfrm>
                      <a:off x="2124173" y="3689022"/>
                      <a:ext cx="1555423" cy="348792"/>
                    </a:xfrm>
                    <a:prstGeom prst="rect">
                      <a:avLst/>
                    </a:prstGeom>
                    <a:solidFill>
                      <a:srgbClr val="00B05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200" b="1" dirty="0" smtClean="0">
                          <a:solidFill>
                            <a:schemeClr val="bg1"/>
                          </a:solidFill>
                        </a:rPr>
                        <a:t>XGboost</a:t>
                      </a:r>
                      <a:endParaRPr lang="en-GB" sz="1600" b="1" dirty="0">
                        <a:solidFill>
                          <a:schemeClr val="bg1"/>
                        </a:solidFill>
                      </a:endParaRPr>
                    </a:p>
                  </p:txBody>
                </p:sp>
                <p:sp>
                  <p:nvSpPr>
                    <p:cNvPr id="110" name="Rectangle 109"/>
                    <p:cNvSpPr/>
                    <p:nvPr/>
                  </p:nvSpPr>
                  <p:spPr>
                    <a:xfrm>
                      <a:off x="2124173" y="4190214"/>
                      <a:ext cx="1555423" cy="348792"/>
                    </a:xfrm>
                    <a:prstGeom prst="rect">
                      <a:avLst/>
                    </a:prstGeom>
                    <a:solidFill>
                      <a:srgbClr val="00B05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200" b="1" dirty="0" smtClean="0">
                          <a:solidFill>
                            <a:schemeClr val="bg1"/>
                          </a:solidFill>
                        </a:rPr>
                        <a:t>Extra Trees</a:t>
                      </a:r>
                      <a:endParaRPr lang="en-GB" sz="1200" b="1" dirty="0">
                        <a:solidFill>
                          <a:schemeClr val="bg1"/>
                        </a:solidFill>
                      </a:endParaRPr>
                    </a:p>
                  </p:txBody>
                </p:sp>
              </p:grpSp>
            </p:grpSp>
            <p:cxnSp>
              <p:nvCxnSpPr>
                <p:cNvPr id="97" name="Straight Arrow Connector 96"/>
                <p:cNvCxnSpPr>
                  <a:endCxn id="109" idx="1"/>
                </p:cNvCxnSpPr>
                <p:nvPr/>
              </p:nvCxnSpPr>
              <p:spPr>
                <a:xfrm flipV="1">
                  <a:off x="1206631" y="4404674"/>
                  <a:ext cx="612659" cy="184608"/>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0" idx="1"/>
                </p:cNvCxnSpPr>
                <p:nvPr/>
              </p:nvCxnSpPr>
              <p:spPr>
                <a:xfrm>
                  <a:off x="1206673" y="4731470"/>
                  <a:ext cx="612617" cy="174396"/>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4326903" y="4364610"/>
                  <a:ext cx="1093509" cy="454058"/>
                </a:xfrm>
                <a:prstGeom prst="rect">
                  <a:avLst/>
                </a:prstGeom>
                <a:solidFill>
                  <a:srgbClr val="00B05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GB" sz="1100" b="1" dirty="0" smtClean="0">
                      <a:solidFill>
                        <a:schemeClr val="bg1"/>
                      </a:solidFill>
                    </a:rPr>
                    <a:t>Linear Regression</a:t>
                  </a:r>
                  <a:endParaRPr lang="en-GB" sz="1100" b="1" dirty="0">
                    <a:solidFill>
                      <a:schemeClr val="bg1"/>
                    </a:solidFill>
                  </a:endParaRPr>
                </a:p>
              </p:txBody>
            </p:sp>
            <p:cxnSp>
              <p:nvCxnSpPr>
                <p:cNvPr id="100" name="Straight Arrow Connector 99"/>
                <p:cNvCxnSpPr>
                  <a:endCxn id="99" idx="1"/>
                </p:cNvCxnSpPr>
                <p:nvPr/>
              </p:nvCxnSpPr>
              <p:spPr>
                <a:xfrm>
                  <a:off x="3421993" y="3945919"/>
                  <a:ext cx="904910" cy="645720"/>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endCxn id="99" idx="1"/>
                </p:cNvCxnSpPr>
                <p:nvPr/>
              </p:nvCxnSpPr>
              <p:spPr>
                <a:xfrm>
                  <a:off x="3407779" y="4408610"/>
                  <a:ext cx="919124" cy="183029"/>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99" idx="1"/>
                </p:cNvCxnSpPr>
                <p:nvPr/>
              </p:nvCxnSpPr>
              <p:spPr>
                <a:xfrm flipV="1">
                  <a:off x="3421993" y="4591639"/>
                  <a:ext cx="904910" cy="271029"/>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endCxn id="99" idx="1"/>
                </p:cNvCxnSpPr>
                <p:nvPr/>
              </p:nvCxnSpPr>
              <p:spPr>
                <a:xfrm flipV="1">
                  <a:off x="3421993" y="4591639"/>
                  <a:ext cx="904910" cy="759653"/>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5420412" y="4579070"/>
                  <a:ext cx="1630837" cy="10212"/>
                </a:xfrm>
                <a:prstGeom prst="straightConnector1">
                  <a:avLst/>
                </a:prstGeom>
                <a:ln w="28575">
                  <a:tailEnd type="triangle"/>
                </a:ln>
                <a:effectLst/>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5529399" y="4311560"/>
                  <a:ext cx="1319592" cy="261610"/>
                </a:xfrm>
                <a:prstGeom prst="rect">
                  <a:avLst/>
                </a:prstGeom>
              </p:spPr>
              <p:txBody>
                <a:bodyPr wrap="none">
                  <a:spAutoFit/>
                </a:bodyPr>
                <a:lstStyle/>
                <a:p>
                  <a:pPr algn="ctr"/>
                  <a:r>
                    <a:rPr lang="en-GB" sz="1100" b="1" dirty="0" smtClean="0"/>
                    <a:t>Final Predictions</a:t>
                  </a:r>
                  <a:endParaRPr lang="en-GB" sz="1100" b="1" dirty="0"/>
                </a:p>
              </p:txBody>
            </p:sp>
          </p:grpSp>
        </p:grpSp>
        <p:grpSp>
          <p:nvGrpSpPr>
            <p:cNvPr id="60" name="Group 59"/>
            <p:cNvGrpSpPr/>
            <p:nvPr/>
          </p:nvGrpSpPr>
          <p:grpSpPr>
            <a:xfrm>
              <a:off x="9898782" y="4987187"/>
              <a:ext cx="704679" cy="742006"/>
              <a:chOff x="9919329" y="4951877"/>
              <a:chExt cx="704679" cy="742006"/>
            </a:xfrm>
          </p:grpSpPr>
          <p:cxnSp>
            <p:nvCxnSpPr>
              <p:cNvPr id="9" name="Straight Arrow Connector 8"/>
              <p:cNvCxnSpPr/>
              <p:nvPr/>
            </p:nvCxnSpPr>
            <p:spPr>
              <a:xfrm flipV="1">
                <a:off x="9919329" y="4951877"/>
                <a:ext cx="582131" cy="382909"/>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9939210" y="5334785"/>
                <a:ext cx="684798" cy="0"/>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920061" y="5340548"/>
                <a:ext cx="581399" cy="353335"/>
              </a:xfrm>
              <a:prstGeom prst="straightConnector1">
                <a:avLst/>
              </a:prstGeom>
              <a:ln w="19050">
                <a:tailEnd type="triangle"/>
              </a:ln>
              <a:effectLst/>
            </p:spPr>
            <p:style>
              <a:lnRef idx="2">
                <a:schemeClr val="accent1"/>
              </a:lnRef>
              <a:fillRef idx="0">
                <a:schemeClr val="accent1"/>
              </a:fillRef>
              <a:effectRef idx="1">
                <a:schemeClr val="accent1"/>
              </a:effectRef>
              <a:fontRef idx="minor">
                <a:schemeClr val="tx1"/>
              </a:fontRef>
            </p:style>
          </p:cxnSp>
        </p:grpSp>
        <p:sp>
          <p:nvSpPr>
            <p:cNvPr id="61" name="Rectangle 60"/>
            <p:cNvSpPr/>
            <p:nvPr/>
          </p:nvSpPr>
          <p:spPr>
            <a:xfrm>
              <a:off x="10399461" y="4846213"/>
              <a:ext cx="766557" cy="276999"/>
            </a:xfrm>
            <a:prstGeom prst="rect">
              <a:avLst/>
            </a:prstGeom>
          </p:spPr>
          <p:txBody>
            <a:bodyPr wrap="none">
              <a:spAutoFit/>
            </a:bodyPr>
            <a:lstStyle/>
            <a:p>
              <a:pPr algn="ctr"/>
              <a:r>
                <a:rPr lang="en-GB" sz="1200" b="1" dirty="0"/>
                <a:t>Oil Rate</a:t>
              </a:r>
            </a:p>
          </p:txBody>
        </p:sp>
        <p:sp>
          <p:nvSpPr>
            <p:cNvPr id="90" name="Rectangle 89"/>
            <p:cNvSpPr/>
            <p:nvPr/>
          </p:nvSpPr>
          <p:spPr>
            <a:xfrm>
              <a:off x="10548565" y="5226136"/>
              <a:ext cx="849913" cy="276999"/>
            </a:xfrm>
            <a:prstGeom prst="rect">
              <a:avLst/>
            </a:prstGeom>
          </p:spPr>
          <p:txBody>
            <a:bodyPr wrap="none">
              <a:spAutoFit/>
            </a:bodyPr>
            <a:lstStyle/>
            <a:p>
              <a:pPr algn="ctr"/>
              <a:r>
                <a:rPr lang="en-GB" sz="1200" b="1" dirty="0" smtClean="0"/>
                <a:t>Gas </a:t>
              </a:r>
              <a:r>
                <a:rPr lang="en-GB" sz="1200" b="1" dirty="0"/>
                <a:t>Rate</a:t>
              </a:r>
            </a:p>
          </p:txBody>
        </p:sp>
        <p:sp>
          <p:nvSpPr>
            <p:cNvPr id="91" name="Rectangle 90"/>
            <p:cNvSpPr/>
            <p:nvPr/>
          </p:nvSpPr>
          <p:spPr>
            <a:xfrm>
              <a:off x="10418017" y="5579193"/>
              <a:ext cx="980461" cy="276999"/>
            </a:xfrm>
            <a:prstGeom prst="rect">
              <a:avLst/>
            </a:prstGeom>
          </p:spPr>
          <p:txBody>
            <a:bodyPr wrap="none">
              <a:spAutoFit/>
            </a:bodyPr>
            <a:lstStyle/>
            <a:p>
              <a:pPr algn="ctr"/>
              <a:r>
                <a:rPr lang="en-GB" sz="1200" b="1" dirty="0" smtClean="0"/>
                <a:t>Water </a:t>
              </a:r>
              <a:r>
                <a:rPr lang="en-GB" sz="1200" b="1" dirty="0"/>
                <a:t>Rate</a:t>
              </a:r>
            </a:p>
          </p:txBody>
        </p:sp>
      </p:grpSp>
    </p:spTree>
    <p:extLst>
      <p:ext uri="{BB962C8B-B14F-4D97-AF65-F5344CB8AC3E}">
        <p14:creationId xmlns:p14="http://schemas.microsoft.com/office/powerpoint/2010/main" val="1769751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962" y="34639"/>
            <a:ext cx="10972800" cy="439737"/>
          </a:xfrm>
        </p:spPr>
        <p:txBody>
          <a:bodyPr/>
          <a:lstStyle/>
          <a:p>
            <a:pPr algn="ctr"/>
            <a:r>
              <a:rPr lang="en-US" b="1" dirty="0" smtClean="0">
                <a:solidFill>
                  <a:schemeClr val="accent1"/>
                </a:solidFill>
              </a:rPr>
              <a:t>RESULTS</a:t>
            </a:r>
            <a:endParaRPr lang="en-US" b="1" dirty="0">
              <a:solidFill>
                <a:schemeClr val="accent1"/>
              </a:solidFill>
            </a:endParaRPr>
          </a:p>
        </p:txBody>
      </p:sp>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8</a:t>
            </a:fld>
            <a:endParaRPr lang="en-US" sz="1200" dirty="0">
              <a:solidFill>
                <a:srgbClr val="000000"/>
              </a:solidFill>
            </a:endParaRPr>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A628C5F3-91E1-344B-A5D5-74D6BCEA9A7F}"/>
                  </a:ext>
                </a:extLst>
              </p:cNvPr>
              <p:cNvGraphicFramePr>
                <a:graphicFrameLocks/>
              </p:cNvGraphicFramePr>
              <p:nvPr>
                <p:extLst>
                  <p:ext uri="{D42A27DB-BD31-4B8C-83A1-F6EECF244321}">
                    <p14:modId xmlns:p14="http://schemas.microsoft.com/office/powerpoint/2010/main" val="3167984090"/>
                  </p:ext>
                </p:extLst>
              </p:nvPr>
            </p:nvGraphicFramePr>
            <p:xfrm>
              <a:off x="533847" y="978439"/>
              <a:ext cx="11105029" cy="2209534"/>
            </p:xfrm>
            <a:graphic>
              <a:graphicData uri="http://schemas.openxmlformats.org/drawingml/2006/table">
                <a:tbl>
                  <a:tblPr firstRow="1" bandRow="1">
                    <a:tableStyleId>{5C22544A-7EE6-4342-B048-85BDC9FD1C3A}</a:tableStyleId>
                  </a:tblPr>
                  <a:tblGrid>
                    <a:gridCol w="382183">
                      <a:extLst>
                        <a:ext uri="{9D8B030D-6E8A-4147-A177-3AD203B41FA5}">
                          <a16:colId xmlns:a16="http://schemas.microsoft.com/office/drawing/2014/main" val="2881394880"/>
                        </a:ext>
                      </a:extLst>
                    </a:gridCol>
                    <a:gridCol w="1636915">
                      <a:extLst>
                        <a:ext uri="{9D8B030D-6E8A-4147-A177-3AD203B41FA5}">
                          <a16:colId xmlns:a16="http://schemas.microsoft.com/office/drawing/2014/main" val="1376342283"/>
                        </a:ext>
                      </a:extLst>
                    </a:gridCol>
                    <a:gridCol w="774265">
                      <a:extLst>
                        <a:ext uri="{9D8B030D-6E8A-4147-A177-3AD203B41FA5}">
                          <a16:colId xmlns:a16="http://schemas.microsoft.com/office/drawing/2014/main" val="2327141073"/>
                        </a:ext>
                      </a:extLst>
                    </a:gridCol>
                    <a:gridCol w="866511">
                      <a:extLst>
                        <a:ext uri="{9D8B030D-6E8A-4147-A177-3AD203B41FA5}">
                          <a16:colId xmlns:a16="http://schemas.microsoft.com/office/drawing/2014/main" val="3260154933"/>
                        </a:ext>
                      </a:extLst>
                    </a:gridCol>
                    <a:gridCol w="894166">
                      <a:extLst>
                        <a:ext uri="{9D8B030D-6E8A-4147-A177-3AD203B41FA5}">
                          <a16:colId xmlns:a16="http://schemas.microsoft.com/office/drawing/2014/main" val="1000997938"/>
                        </a:ext>
                      </a:extLst>
                    </a:gridCol>
                    <a:gridCol w="977130">
                      <a:extLst>
                        <a:ext uri="{9D8B030D-6E8A-4147-A177-3AD203B41FA5}">
                          <a16:colId xmlns:a16="http://schemas.microsoft.com/office/drawing/2014/main" val="3913357788"/>
                        </a:ext>
                      </a:extLst>
                    </a:gridCol>
                    <a:gridCol w="1124621">
                      <a:extLst>
                        <a:ext uri="{9D8B030D-6E8A-4147-A177-3AD203B41FA5}">
                          <a16:colId xmlns:a16="http://schemas.microsoft.com/office/drawing/2014/main" val="855653470"/>
                        </a:ext>
                      </a:extLst>
                    </a:gridCol>
                    <a:gridCol w="1096966">
                      <a:extLst>
                        <a:ext uri="{9D8B030D-6E8A-4147-A177-3AD203B41FA5}">
                          <a16:colId xmlns:a16="http://schemas.microsoft.com/office/drawing/2014/main" val="361200282"/>
                        </a:ext>
                      </a:extLst>
                    </a:gridCol>
                    <a:gridCol w="903384">
                      <a:extLst>
                        <a:ext uri="{9D8B030D-6E8A-4147-A177-3AD203B41FA5}">
                          <a16:colId xmlns:a16="http://schemas.microsoft.com/office/drawing/2014/main" val="1758213789"/>
                        </a:ext>
                      </a:extLst>
                    </a:gridCol>
                    <a:gridCol w="1235240">
                      <a:extLst>
                        <a:ext uri="{9D8B030D-6E8A-4147-A177-3AD203B41FA5}">
                          <a16:colId xmlns:a16="http://schemas.microsoft.com/office/drawing/2014/main" val="1303125601"/>
                        </a:ext>
                      </a:extLst>
                    </a:gridCol>
                    <a:gridCol w="1213648">
                      <a:extLst>
                        <a:ext uri="{9D8B030D-6E8A-4147-A177-3AD203B41FA5}">
                          <a16:colId xmlns:a16="http://schemas.microsoft.com/office/drawing/2014/main" val="2168589407"/>
                        </a:ext>
                      </a:extLst>
                    </a:gridCol>
                  </a:tblGrid>
                  <a:tr h="414323">
                    <a:tc>
                      <a:txBody>
                        <a:bodyPr/>
                        <a:lstStyle/>
                        <a:p>
                          <a:pPr marL="0" algn="l" defTabSz="342900" rtl="0" eaLnBrk="1" fontAlgn="b" latinLnBrk="0" hangingPunct="1"/>
                          <a:r>
                            <a:rPr lang="en-GB" sz="1100" b="1" kern="1200" dirty="0" smtClean="0">
                              <a:solidFill>
                                <a:schemeClr val="lt1"/>
                              </a:solidFill>
                              <a:effectLst/>
                              <a:latin typeface="+mn-lt"/>
                              <a:ea typeface="+mn-ea"/>
                              <a:cs typeface="+mn-cs"/>
                            </a:rPr>
                            <a:t>S/N                    </a:t>
                          </a:r>
                          <a:endParaRPr lang="en-GB" sz="1100" b="1" kern="1200" dirty="0">
                            <a:solidFill>
                              <a:schemeClr val="lt1"/>
                            </a:solidFill>
                            <a:effectLst/>
                            <a:latin typeface="+mn-lt"/>
                            <a:ea typeface="+mn-ea"/>
                            <a:cs typeface="+mn-cs"/>
                          </a:endParaRPr>
                        </a:p>
                      </a:txBody>
                      <a:tcPr marL="0" marR="0" marT="0" marB="0" anchor="ctr"/>
                    </a:tc>
                    <a:tc>
                      <a:txBody>
                        <a:bodyPr/>
                        <a:lstStyle/>
                        <a:p>
                          <a:r>
                            <a:rPr lang="en-US" sz="1100" dirty="0">
                              <a:effectLst/>
                            </a:rPr>
                            <a:t>Model </a:t>
                          </a:r>
                        </a:p>
                      </a:txBody>
                      <a:tcPr anchor="ctr"/>
                    </a:tc>
                    <a:tc>
                      <a:txBody>
                        <a:bodyPr/>
                        <a:lstStyle/>
                        <a:p>
                          <a14:m>
                            <m:oMath xmlns:m="http://schemas.openxmlformats.org/officeDocument/2006/math">
                              <m:sSup>
                                <m:sSupPr>
                                  <m:ctrlPr>
                                    <a:rPr lang="en-GB" sz="1100" b="1" i="1" kern="1200" smtClean="0">
                                      <a:solidFill>
                                        <a:schemeClr val="lt1"/>
                                      </a:solidFill>
                                      <a:effectLst/>
                                      <a:latin typeface="Cambria Math" panose="02040503050406030204" pitchFamily="18" charset="0"/>
                                      <a:ea typeface="+mn-ea"/>
                                      <a:cs typeface="+mn-cs"/>
                                    </a:rPr>
                                  </m:ctrlPr>
                                </m:sSupPr>
                                <m:e>
                                  <m:r>
                                    <a:rPr lang="en-GB" sz="1100" b="1" i="1" kern="1200">
                                      <a:solidFill>
                                        <a:schemeClr val="lt1"/>
                                      </a:solidFill>
                                      <a:effectLst/>
                                      <a:latin typeface="Cambria Math" panose="02040503050406030204" pitchFamily="18" charset="0"/>
                                      <a:ea typeface="+mn-ea"/>
                                      <a:cs typeface="+mn-cs"/>
                                    </a:rPr>
                                    <m:t>𝑹</m:t>
                                  </m:r>
                                </m:e>
                                <m:sup>
                                  <m:r>
                                    <a:rPr lang="en-GB" sz="1100" b="1" i="1" kern="1200">
                                      <a:solidFill>
                                        <a:schemeClr val="lt1"/>
                                      </a:solidFill>
                                      <a:effectLst/>
                                      <a:latin typeface="Cambria Math" panose="02040503050406030204" pitchFamily="18" charset="0"/>
                                      <a:ea typeface="+mn-ea"/>
                                      <a:cs typeface="+mn-cs"/>
                                    </a:rPr>
                                    <m:t>𝟐</m:t>
                                  </m:r>
                                </m:sup>
                              </m:sSup>
                            </m:oMath>
                          </a14:m>
                          <a:r>
                            <a:rPr lang="en-US" sz="1100" b="1" kern="1200" dirty="0" smtClean="0">
                              <a:solidFill>
                                <a:schemeClr val="lt1"/>
                              </a:solidFill>
                              <a:effectLst/>
                              <a:latin typeface="+mn-lt"/>
                              <a:ea typeface="+mn-ea"/>
                              <a:cs typeface="+mn-cs"/>
                            </a:rPr>
                            <a:t>(oil)</a:t>
                          </a:r>
                          <a:endParaRPr lang="en-US" sz="1100" b="1" kern="1200" dirty="0">
                            <a:solidFill>
                              <a:schemeClr val="lt1"/>
                            </a:solidFill>
                            <a:effectLst/>
                            <a:latin typeface="+mn-lt"/>
                            <a:ea typeface="+mn-ea"/>
                            <a:cs typeface="+mn-cs"/>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GB" sz="1100" b="1" i="1" kern="1200" smtClean="0">
                                      <a:solidFill>
                                        <a:schemeClr val="lt1"/>
                                      </a:solidFill>
                                      <a:effectLst/>
                                      <a:latin typeface="Cambria Math" panose="02040503050406030204" pitchFamily="18" charset="0"/>
                                      <a:ea typeface="+mn-ea"/>
                                      <a:cs typeface="+mn-cs"/>
                                    </a:rPr>
                                  </m:ctrlPr>
                                </m:sSupPr>
                                <m:e>
                                  <m:r>
                                    <a:rPr lang="en-GB" sz="1100" b="1" i="1" kern="1200">
                                      <a:solidFill>
                                        <a:schemeClr val="lt1"/>
                                      </a:solidFill>
                                      <a:effectLst/>
                                      <a:latin typeface="Cambria Math" panose="02040503050406030204" pitchFamily="18" charset="0"/>
                                      <a:ea typeface="+mn-ea"/>
                                      <a:cs typeface="+mn-cs"/>
                                    </a:rPr>
                                    <m:t>𝑹</m:t>
                                  </m:r>
                                </m:e>
                                <m:sup>
                                  <m:r>
                                    <a:rPr lang="en-GB" sz="1100" b="1" i="1" kern="1200">
                                      <a:solidFill>
                                        <a:schemeClr val="lt1"/>
                                      </a:solidFill>
                                      <a:effectLst/>
                                      <a:latin typeface="Cambria Math" panose="02040503050406030204" pitchFamily="18" charset="0"/>
                                      <a:ea typeface="+mn-ea"/>
                                      <a:cs typeface="+mn-cs"/>
                                    </a:rPr>
                                    <m:t>𝟐</m:t>
                                  </m:r>
                                </m:sup>
                              </m:sSup>
                            </m:oMath>
                          </a14:m>
                          <a:r>
                            <a:rPr lang="en-US" sz="1100" b="1" kern="1200" dirty="0" smtClean="0">
                              <a:solidFill>
                                <a:schemeClr val="lt1"/>
                              </a:solidFill>
                              <a:effectLst/>
                              <a:latin typeface="+mn-lt"/>
                              <a:ea typeface="+mn-ea"/>
                              <a:cs typeface="+mn-cs"/>
                            </a:rPr>
                            <a:t>(gas)</a:t>
                          </a:r>
                          <a:endParaRPr lang="en-US" sz="1100" b="1" kern="1200" dirty="0">
                            <a:solidFill>
                              <a:schemeClr val="lt1"/>
                            </a:solidFill>
                            <a:effectLst/>
                            <a:latin typeface="+mn-lt"/>
                            <a:ea typeface="+mn-ea"/>
                            <a:cs typeface="+mn-cs"/>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GB" sz="1100" b="1" i="1" kern="1200" smtClean="0">
                                      <a:solidFill>
                                        <a:schemeClr val="lt1"/>
                                      </a:solidFill>
                                      <a:effectLst/>
                                      <a:latin typeface="Cambria Math" panose="02040503050406030204" pitchFamily="18" charset="0"/>
                                      <a:ea typeface="+mn-ea"/>
                                      <a:cs typeface="+mn-cs"/>
                                    </a:rPr>
                                  </m:ctrlPr>
                                </m:sSupPr>
                                <m:e>
                                  <m:r>
                                    <a:rPr lang="en-GB" sz="1100" b="1" i="1" kern="1200">
                                      <a:solidFill>
                                        <a:schemeClr val="lt1"/>
                                      </a:solidFill>
                                      <a:effectLst/>
                                      <a:latin typeface="Cambria Math" panose="02040503050406030204" pitchFamily="18" charset="0"/>
                                      <a:ea typeface="+mn-ea"/>
                                      <a:cs typeface="+mn-cs"/>
                                    </a:rPr>
                                    <m:t>𝑹</m:t>
                                  </m:r>
                                </m:e>
                                <m:sup>
                                  <m:r>
                                    <a:rPr lang="en-GB" sz="1100" b="1" i="1" kern="1200">
                                      <a:solidFill>
                                        <a:schemeClr val="lt1"/>
                                      </a:solidFill>
                                      <a:effectLst/>
                                      <a:latin typeface="Cambria Math" panose="02040503050406030204" pitchFamily="18" charset="0"/>
                                      <a:ea typeface="+mn-ea"/>
                                      <a:cs typeface="+mn-cs"/>
                                    </a:rPr>
                                    <m:t>𝟐</m:t>
                                  </m:r>
                                </m:sup>
                              </m:sSup>
                            </m:oMath>
                          </a14:m>
                          <a:r>
                            <a:rPr lang="en-US" sz="1100" b="1" kern="1200" dirty="0" smtClean="0">
                              <a:solidFill>
                                <a:schemeClr val="lt1"/>
                              </a:solidFill>
                              <a:effectLst/>
                              <a:latin typeface="+mn-lt"/>
                              <a:ea typeface="+mn-ea"/>
                              <a:cs typeface="+mn-cs"/>
                            </a:rPr>
                            <a:t>(water)</a:t>
                          </a:r>
                          <a:endParaRPr lang="en-US" sz="1100" b="1" kern="1200" dirty="0">
                            <a:solidFill>
                              <a:schemeClr val="lt1"/>
                            </a:solidFill>
                            <a:effectLst/>
                            <a:latin typeface="+mn-lt"/>
                            <a:ea typeface="+mn-ea"/>
                            <a:cs typeface="+mn-cs"/>
                          </a:endParaRPr>
                        </a:p>
                      </a:txBody>
                      <a:tcPr anchor="ctr"/>
                    </a:tc>
                    <a:tc>
                      <a:txBody>
                        <a:bodyPr/>
                        <a:lstStyle/>
                        <a:p>
                          <a:r>
                            <a:rPr lang="en-US" sz="1100" dirty="0" smtClean="0">
                              <a:effectLst/>
                            </a:rPr>
                            <a:t>MAE(oil)</a:t>
                          </a:r>
                          <a:endParaRPr lang="en-US" sz="1100" dirty="0">
                            <a:effectLst/>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MAE(gas)</a:t>
                          </a: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MAE(water)</a:t>
                          </a:r>
                        </a:p>
                      </a:txBody>
                      <a:tcPr anchor="ctr"/>
                    </a:tc>
                    <a:tc>
                      <a:txBody>
                        <a:bodyPr/>
                        <a:lstStyle/>
                        <a:p>
                          <a:r>
                            <a:rPr lang="en-US" sz="1100" dirty="0" smtClean="0">
                              <a:effectLst/>
                            </a:rPr>
                            <a:t>RMSE(oil)</a:t>
                          </a:r>
                          <a:endParaRPr lang="en-US" sz="1100" dirty="0">
                            <a:effectLst/>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RMSE(gas)</a:t>
                          </a:r>
                        </a:p>
                      </a:txBody>
                      <a:tcPr anchor="ctr"/>
                    </a:tc>
                    <a:tc>
                      <a:txBody>
                        <a:bodyPr/>
                        <a:lstStyle/>
                        <a:p>
                          <a:r>
                            <a:rPr lang="en-US" sz="1100" dirty="0" smtClean="0">
                              <a:effectLst/>
                            </a:rPr>
                            <a:t>RMSE(water)</a:t>
                          </a:r>
                          <a:endParaRPr lang="en-US" sz="1100" dirty="0">
                            <a:effectLst/>
                          </a:endParaRPr>
                        </a:p>
                      </a:txBody>
                      <a:tcPr anchor="ctr"/>
                    </a:tc>
                    <a:extLst>
                      <a:ext uri="{0D108BD9-81ED-4DB2-BD59-A6C34878D82A}">
                        <a16:rowId xmlns:a16="http://schemas.microsoft.com/office/drawing/2014/main" val="4252038280"/>
                      </a:ext>
                    </a:extLst>
                  </a:tr>
                  <a:tr h="367097">
                    <a:tc>
                      <a:txBody>
                        <a:bodyPr/>
                        <a:lstStyle/>
                        <a:p>
                          <a:pPr marL="0" algn="l" defTabSz="342900" rtl="0" eaLnBrk="1" fontAlgn="b" latinLnBrk="0" hangingPunct="1"/>
                          <a:r>
                            <a:rPr lang="en-GB" sz="1300" kern="1200" dirty="0">
                              <a:solidFill>
                                <a:schemeClr val="dk1"/>
                              </a:solidFill>
                              <a:effectLst/>
                              <a:latin typeface="+mn-lt"/>
                              <a:ea typeface="+mn-ea"/>
                              <a:cs typeface="+mn-cs"/>
                            </a:rPr>
                            <a:t>1</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Random Forest</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0.965</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0.960</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574.23</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485806.55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880.14</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1671.41</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1356759.76</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2355.40</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328748330"/>
                      </a:ext>
                    </a:extLst>
                  </a:tr>
                  <a:tr h="345268">
                    <a:tc>
                      <a:txBody>
                        <a:bodyPr/>
                        <a:lstStyle/>
                        <a:p>
                          <a:pPr marL="0" algn="l" defTabSz="342900" rtl="0" eaLnBrk="1" fontAlgn="b" latinLnBrk="0" hangingPunct="1"/>
                          <a:r>
                            <a:rPr lang="en-GB" sz="1300" kern="1200" dirty="0">
                              <a:solidFill>
                                <a:schemeClr val="dk1"/>
                              </a:solidFill>
                              <a:effectLst/>
                              <a:latin typeface="+mn-lt"/>
                              <a:ea typeface="+mn-ea"/>
                              <a:cs typeface="+mn-cs"/>
                            </a:rPr>
                            <a:t>2</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XGBoost</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0.963</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0.959</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657.40</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562093.46</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979.00</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1704.09</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1424948.95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2409.55</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4040236908"/>
                      </a:ext>
                    </a:extLst>
                  </a:tr>
                  <a:tr h="345268">
                    <a:tc>
                      <a:txBody>
                        <a:bodyPr/>
                        <a:lstStyle/>
                        <a:p>
                          <a:pPr marL="0" algn="l" defTabSz="342900" rtl="0" eaLnBrk="1" fontAlgn="b" latinLnBrk="0" hangingPunct="1"/>
                          <a:r>
                            <a:rPr lang="en-GB" sz="1300" kern="1200" dirty="0">
                              <a:solidFill>
                                <a:schemeClr val="dk1"/>
                              </a:solidFill>
                              <a:effectLst/>
                              <a:latin typeface="+mn-lt"/>
                              <a:ea typeface="+mn-ea"/>
                              <a:cs typeface="+mn-cs"/>
                            </a:rPr>
                            <a:t>3</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Extra Trees</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0.969</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504.96</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431123.11</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820.72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1570.87</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1257968.43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2267.27</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3220852526"/>
                      </a:ext>
                    </a:extLst>
                  </a:tr>
                  <a:tr h="370481">
                    <a:tc>
                      <a:txBody>
                        <a:bodyPr/>
                        <a:lstStyle/>
                        <a:p>
                          <a:pPr marL="0" algn="l" defTabSz="342900" rtl="0" eaLnBrk="1" fontAlgn="b" latinLnBrk="0" hangingPunct="1"/>
                          <a:r>
                            <a:rPr lang="en-GB" sz="1300" kern="1200" dirty="0">
                              <a:solidFill>
                                <a:schemeClr val="dk1"/>
                              </a:solidFill>
                              <a:effectLst/>
                              <a:latin typeface="+mn-lt"/>
                              <a:ea typeface="+mn-ea"/>
                              <a:cs typeface="+mn-cs"/>
                            </a:rPr>
                            <a:t>4</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Gradient Boosting</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0.954</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807.77</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676411.77</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1032.28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1895.58</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1546360.92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2500.41</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2741951949"/>
                      </a:ext>
                    </a:extLst>
                  </a:tr>
                  <a:tr h="367097">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5</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Stacked</a:t>
                          </a:r>
                          <a:r>
                            <a:rPr lang="en-GB" sz="1300" b="1" kern="1200" baseline="0" dirty="0" smtClean="0">
                              <a:solidFill>
                                <a:schemeClr val="dk1"/>
                              </a:solidFill>
                              <a:effectLst/>
                              <a:latin typeface="+mn-lt"/>
                              <a:ea typeface="+mn-ea"/>
                              <a:cs typeface="+mn-cs"/>
                            </a:rPr>
                            <a:t> Model</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0.970</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0.968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0.961</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504.95</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441146.38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887.88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1570.86</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1269189.73</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2333.86</a:t>
                          </a:r>
                          <a:endParaRPr lang="en-GB" sz="1300" b="1"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979977260"/>
                      </a:ext>
                    </a:extLst>
                  </a:tr>
                </a:tbl>
              </a:graphicData>
            </a:graphic>
          </p:graphicFrame>
        </mc:Choice>
        <mc:Fallback xmlns="">
          <p:graphicFrame>
            <p:nvGraphicFramePr>
              <p:cNvPr id="8" name="Content Placeholder 4">
                <a:extLst>
                  <a:ext uri="{FF2B5EF4-FFF2-40B4-BE49-F238E27FC236}">
                    <a16:creationId xmlns:a16="http://schemas.microsoft.com/office/drawing/2014/main" id="{A628C5F3-91E1-344B-A5D5-74D6BCEA9A7F}"/>
                  </a:ext>
                </a:extLst>
              </p:cNvPr>
              <p:cNvGraphicFramePr>
                <a:graphicFrameLocks/>
              </p:cNvGraphicFramePr>
              <p:nvPr>
                <p:extLst>
                  <p:ext uri="{D42A27DB-BD31-4B8C-83A1-F6EECF244321}">
                    <p14:modId xmlns:p14="http://schemas.microsoft.com/office/powerpoint/2010/main" val="3167984090"/>
                  </p:ext>
                </p:extLst>
              </p:nvPr>
            </p:nvGraphicFramePr>
            <p:xfrm>
              <a:off x="533847" y="978439"/>
              <a:ext cx="11105029" cy="2209534"/>
            </p:xfrm>
            <a:graphic>
              <a:graphicData uri="http://schemas.openxmlformats.org/drawingml/2006/table">
                <a:tbl>
                  <a:tblPr firstRow="1" bandRow="1">
                    <a:tableStyleId>{5C22544A-7EE6-4342-B048-85BDC9FD1C3A}</a:tableStyleId>
                  </a:tblPr>
                  <a:tblGrid>
                    <a:gridCol w="382183">
                      <a:extLst>
                        <a:ext uri="{9D8B030D-6E8A-4147-A177-3AD203B41FA5}">
                          <a16:colId xmlns:a16="http://schemas.microsoft.com/office/drawing/2014/main" val="2881394880"/>
                        </a:ext>
                      </a:extLst>
                    </a:gridCol>
                    <a:gridCol w="1636915">
                      <a:extLst>
                        <a:ext uri="{9D8B030D-6E8A-4147-A177-3AD203B41FA5}">
                          <a16:colId xmlns:a16="http://schemas.microsoft.com/office/drawing/2014/main" val="1376342283"/>
                        </a:ext>
                      </a:extLst>
                    </a:gridCol>
                    <a:gridCol w="774265">
                      <a:extLst>
                        <a:ext uri="{9D8B030D-6E8A-4147-A177-3AD203B41FA5}">
                          <a16:colId xmlns:a16="http://schemas.microsoft.com/office/drawing/2014/main" val="2327141073"/>
                        </a:ext>
                      </a:extLst>
                    </a:gridCol>
                    <a:gridCol w="866511">
                      <a:extLst>
                        <a:ext uri="{9D8B030D-6E8A-4147-A177-3AD203B41FA5}">
                          <a16:colId xmlns:a16="http://schemas.microsoft.com/office/drawing/2014/main" val="3260154933"/>
                        </a:ext>
                      </a:extLst>
                    </a:gridCol>
                    <a:gridCol w="894166">
                      <a:extLst>
                        <a:ext uri="{9D8B030D-6E8A-4147-A177-3AD203B41FA5}">
                          <a16:colId xmlns:a16="http://schemas.microsoft.com/office/drawing/2014/main" val="1000997938"/>
                        </a:ext>
                      </a:extLst>
                    </a:gridCol>
                    <a:gridCol w="977130">
                      <a:extLst>
                        <a:ext uri="{9D8B030D-6E8A-4147-A177-3AD203B41FA5}">
                          <a16:colId xmlns:a16="http://schemas.microsoft.com/office/drawing/2014/main" val="3913357788"/>
                        </a:ext>
                      </a:extLst>
                    </a:gridCol>
                    <a:gridCol w="1124621">
                      <a:extLst>
                        <a:ext uri="{9D8B030D-6E8A-4147-A177-3AD203B41FA5}">
                          <a16:colId xmlns:a16="http://schemas.microsoft.com/office/drawing/2014/main" val="855653470"/>
                        </a:ext>
                      </a:extLst>
                    </a:gridCol>
                    <a:gridCol w="1096966">
                      <a:extLst>
                        <a:ext uri="{9D8B030D-6E8A-4147-A177-3AD203B41FA5}">
                          <a16:colId xmlns:a16="http://schemas.microsoft.com/office/drawing/2014/main" val="361200282"/>
                        </a:ext>
                      </a:extLst>
                    </a:gridCol>
                    <a:gridCol w="903384">
                      <a:extLst>
                        <a:ext uri="{9D8B030D-6E8A-4147-A177-3AD203B41FA5}">
                          <a16:colId xmlns:a16="http://schemas.microsoft.com/office/drawing/2014/main" val="1758213789"/>
                        </a:ext>
                      </a:extLst>
                    </a:gridCol>
                    <a:gridCol w="1235240">
                      <a:extLst>
                        <a:ext uri="{9D8B030D-6E8A-4147-A177-3AD203B41FA5}">
                          <a16:colId xmlns:a16="http://schemas.microsoft.com/office/drawing/2014/main" val="1303125601"/>
                        </a:ext>
                      </a:extLst>
                    </a:gridCol>
                    <a:gridCol w="1213648">
                      <a:extLst>
                        <a:ext uri="{9D8B030D-6E8A-4147-A177-3AD203B41FA5}">
                          <a16:colId xmlns:a16="http://schemas.microsoft.com/office/drawing/2014/main" val="2168589407"/>
                        </a:ext>
                      </a:extLst>
                    </a:gridCol>
                  </a:tblGrid>
                  <a:tr h="414323">
                    <a:tc>
                      <a:txBody>
                        <a:bodyPr/>
                        <a:lstStyle/>
                        <a:p>
                          <a:pPr marL="0" algn="l" defTabSz="342900" rtl="0" eaLnBrk="1" fontAlgn="b" latinLnBrk="0" hangingPunct="1"/>
                          <a:r>
                            <a:rPr lang="en-GB" sz="1100" b="1" kern="1200" dirty="0" smtClean="0">
                              <a:solidFill>
                                <a:schemeClr val="lt1"/>
                              </a:solidFill>
                              <a:effectLst/>
                              <a:latin typeface="+mn-lt"/>
                              <a:ea typeface="+mn-ea"/>
                              <a:cs typeface="+mn-cs"/>
                            </a:rPr>
                            <a:t>S/N                    </a:t>
                          </a:r>
                          <a:endParaRPr lang="en-GB" sz="1100" b="1" kern="1200" dirty="0">
                            <a:solidFill>
                              <a:schemeClr val="lt1"/>
                            </a:solidFill>
                            <a:effectLst/>
                            <a:latin typeface="+mn-lt"/>
                            <a:ea typeface="+mn-ea"/>
                            <a:cs typeface="+mn-cs"/>
                          </a:endParaRPr>
                        </a:p>
                      </a:txBody>
                      <a:tcPr marL="0" marR="0" marT="0" marB="0" anchor="ctr"/>
                    </a:tc>
                    <a:tc>
                      <a:txBody>
                        <a:bodyPr/>
                        <a:lstStyle/>
                        <a:p>
                          <a:r>
                            <a:rPr lang="en-US" sz="1100" dirty="0">
                              <a:effectLst/>
                            </a:rPr>
                            <a:t>Model </a:t>
                          </a:r>
                        </a:p>
                      </a:txBody>
                      <a:tcPr anchor="ctr"/>
                    </a:tc>
                    <a:tc>
                      <a:txBody>
                        <a:bodyPr/>
                        <a:lstStyle/>
                        <a:p>
                          <a:endParaRPr lang="en-US"/>
                        </a:p>
                      </a:txBody>
                      <a:tcPr anchor="ctr">
                        <a:blipFill>
                          <a:blip r:embed="rId2"/>
                          <a:stretch>
                            <a:fillRect l="-259375" t="-1471" r="-1068750" b="-438235"/>
                          </a:stretch>
                        </a:blipFill>
                      </a:tcPr>
                    </a:tc>
                    <a:tc>
                      <a:txBody>
                        <a:bodyPr/>
                        <a:lstStyle/>
                        <a:p>
                          <a:endParaRPr lang="en-US"/>
                        </a:p>
                      </a:txBody>
                      <a:tcPr anchor="ctr">
                        <a:blipFill>
                          <a:blip r:embed="rId2"/>
                          <a:stretch>
                            <a:fillRect l="-323944" t="-1471" r="-863380" b="-438235"/>
                          </a:stretch>
                        </a:blipFill>
                      </a:tcPr>
                    </a:tc>
                    <a:tc>
                      <a:txBody>
                        <a:bodyPr/>
                        <a:lstStyle/>
                        <a:p>
                          <a:endParaRPr lang="en-US"/>
                        </a:p>
                      </a:txBody>
                      <a:tcPr anchor="ctr">
                        <a:blipFill>
                          <a:blip r:embed="rId2"/>
                          <a:stretch>
                            <a:fillRect l="-409524" t="-1471" r="-734014" b="-438235"/>
                          </a:stretch>
                        </a:blipFill>
                      </a:tcPr>
                    </a:tc>
                    <a:tc>
                      <a:txBody>
                        <a:bodyPr/>
                        <a:lstStyle/>
                        <a:p>
                          <a:r>
                            <a:rPr lang="en-US" sz="1100" dirty="0" smtClean="0">
                              <a:effectLst/>
                            </a:rPr>
                            <a:t>MAE(oil)</a:t>
                          </a:r>
                          <a:endParaRPr lang="en-US" sz="1100" dirty="0">
                            <a:effectLst/>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MAE(gas)</a:t>
                          </a: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MAE(water)</a:t>
                          </a:r>
                        </a:p>
                      </a:txBody>
                      <a:tcPr anchor="ctr"/>
                    </a:tc>
                    <a:tc>
                      <a:txBody>
                        <a:bodyPr/>
                        <a:lstStyle/>
                        <a:p>
                          <a:r>
                            <a:rPr lang="en-US" sz="1100" dirty="0" smtClean="0">
                              <a:effectLst/>
                            </a:rPr>
                            <a:t>RMSE(oil)</a:t>
                          </a:r>
                          <a:endParaRPr lang="en-US" sz="1100" dirty="0">
                            <a:effectLst/>
                          </a:endParaRPr>
                        </a:p>
                      </a:txBody>
                      <a:tcPr anchor="ct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100" dirty="0" smtClean="0">
                              <a:effectLst/>
                            </a:rPr>
                            <a:t>RMSE(gas)</a:t>
                          </a:r>
                        </a:p>
                      </a:txBody>
                      <a:tcPr anchor="ctr"/>
                    </a:tc>
                    <a:tc>
                      <a:txBody>
                        <a:bodyPr/>
                        <a:lstStyle/>
                        <a:p>
                          <a:r>
                            <a:rPr lang="en-US" sz="1100" dirty="0" smtClean="0">
                              <a:effectLst/>
                            </a:rPr>
                            <a:t>RMSE(water)</a:t>
                          </a:r>
                          <a:endParaRPr lang="en-US" sz="1100" dirty="0">
                            <a:effectLst/>
                          </a:endParaRPr>
                        </a:p>
                      </a:txBody>
                      <a:tcPr anchor="ctr"/>
                    </a:tc>
                    <a:extLst>
                      <a:ext uri="{0D108BD9-81ED-4DB2-BD59-A6C34878D82A}">
                        <a16:rowId xmlns:a16="http://schemas.microsoft.com/office/drawing/2014/main" val="4252038280"/>
                      </a:ext>
                    </a:extLst>
                  </a:tr>
                  <a:tr h="367097">
                    <a:tc>
                      <a:txBody>
                        <a:bodyPr/>
                        <a:lstStyle/>
                        <a:p>
                          <a:pPr marL="0" algn="l" defTabSz="342900" rtl="0" eaLnBrk="1" fontAlgn="b" latinLnBrk="0" hangingPunct="1"/>
                          <a:r>
                            <a:rPr lang="en-GB" sz="1300" kern="1200" dirty="0">
                              <a:solidFill>
                                <a:schemeClr val="dk1"/>
                              </a:solidFill>
                              <a:effectLst/>
                              <a:latin typeface="+mn-lt"/>
                              <a:ea typeface="+mn-ea"/>
                              <a:cs typeface="+mn-cs"/>
                            </a:rPr>
                            <a:t>1</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Random Forest</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0.965</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0.960</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574.23</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485806.55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880.14</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1671.41</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1356759.76</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2355.40</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328748330"/>
                      </a:ext>
                    </a:extLst>
                  </a:tr>
                  <a:tr h="345268">
                    <a:tc>
                      <a:txBody>
                        <a:bodyPr/>
                        <a:lstStyle/>
                        <a:p>
                          <a:pPr marL="0" algn="l" defTabSz="342900" rtl="0" eaLnBrk="1" fontAlgn="b" latinLnBrk="0" hangingPunct="1"/>
                          <a:r>
                            <a:rPr lang="en-GB" sz="1300" kern="1200" dirty="0">
                              <a:solidFill>
                                <a:schemeClr val="dk1"/>
                              </a:solidFill>
                              <a:effectLst/>
                              <a:latin typeface="+mn-lt"/>
                              <a:ea typeface="+mn-ea"/>
                              <a:cs typeface="+mn-cs"/>
                            </a:rPr>
                            <a:t>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XGBoost</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0.963</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0.959</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657.40</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562093.46</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979.00</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1704.09</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1424948.95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2409.55</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4040236908"/>
                      </a:ext>
                    </a:extLst>
                  </a:tr>
                  <a:tr h="345268">
                    <a:tc>
                      <a:txBody>
                        <a:bodyPr/>
                        <a:lstStyle/>
                        <a:p>
                          <a:pPr marL="0" algn="l" defTabSz="342900" rtl="0" eaLnBrk="1" fontAlgn="b" latinLnBrk="0" hangingPunct="1"/>
                          <a:r>
                            <a:rPr lang="en-GB" sz="1300" kern="1200" dirty="0">
                              <a:solidFill>
                                <a:schemeClr val="dk1"/>
                              </a:solidFill>
                              <a:effectLst/>
                              <a:latin typeface="+mn-lt"/>
                              <a:ea typeface="+mn-ea"/>
                              <a:cs typeface="+mn-cs"/>
                            </a:rPr>
                            <a:t>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Extra Trees</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0.969</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0.963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504.96</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431123.11</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820.72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1570.87</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1257968.43</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2267.27</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3220852526"/>
                      </a:ext>
                    </a:extLst>
                  </a:tr>
                  <a:tr h="370481">
                    <a:tc>
                      <a:txBody>
                        <a:bodyPr/>
                        <a:lstStyle/>
                        <a:p>
                          <a:pPr marL="0" algn="l" defTabSz="342900" rtl="0" eaLnBrk="1" fontAlgn="b" latinLnBrk="0" hangingPunct="1"/>
                          <a:r>
                            <a:rPr lang="en-GB" sz="1300" kern="1200" dirty="0">
                              <a:solidFill>
                                <a:schemeClr val="dk1"/>
                              </a:solidFill>
                              <a:effectLst/>
                              <a:latin typeface="+mn-lt"/>
                              <a:ea typeface="+mn-ea"/>
                              <a:cs typeface="+mn-cs"/>
                            </a:rPr>
                            <a:t>4</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Gradient Boosting</a:t>
                          </a: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0.954</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0.955</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807.77</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676411.77</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1032.28</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1895.58</a:t>
                          </a: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1546360.92</a:t>
                          </a:r>
                          <a:endParaRPr lang="en-GB" sz="1300"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kern="1200" dirty="0" smtClean="0">
                              <a:solidFill>
                                <a:schemeClr val="dk1"/>
                              </a:solidFill>
                              <a:effectLst/>
                              <a:latin typeface="+mn-lt"/>
                              <a:ea typeface="+mn-ea"/>
                              <a:cs typeface="+mn-cs"/>
                            </a:rPr>
                            <a:t>2500.41</a:t>
                          </a:r>
                          <a:endParaRPr lang="en-GB" sz="1300"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2741951949"/>
                      </a:ext>
                    </a:extLst>
                  </a:tr>
                  <a:tr h="367097">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5</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Stacked</a:t>
                          </a:r>
                          <a:r>
                            <a:rPr lang="en-GB" sz="1300" b="1" kern="1200" baseline="0" dirty="0" smtClean="0">
                              <a:solidFill>
                                <a:schemeClr val="dk1"/>
                              </a:solidFill>
                              <a:effectLst/>
                              <a:latin typeface="+mn-lt"/>
                              <a:ea typeface="+mn-ea"/>
                              <a:cs typeface="+mn-cs"/>
                            </a:rPr>
                            <a:t> Model</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0.970</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0.968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0.961</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504.95</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441146.38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887.88</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1570.86</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1269189.73</a:t>
                          </a:r>
                          <a:endParaRPr lang="en-GB" sz="1300" b="1" kern="1200" dirty="0">
                            <a:solidFill>
                              <a:schemeClr val="dk1"/>
                            </a:solidFill>
                            <a:effectLst/>
                            <a:latin typeface="+mn-lt"/>
                            <a:ea typeface="+mn-ea"/>
                            <a:cs typeface="+mn-cs"/>
                          </a:endParaRPr>
                        </a:p>
                      </a:txBody>
                      <a:tcPr marL="0" marR="0" marT="0" marB="0" anchor="ctr"/>
                    </a:tc>
                    <a:tc>
                      <a:txBody>
                        <a:bodyPr/>
                        <a:lstStyle/>
                        <a:p>
                          <a:pPr marL="0" algn="l" defTabSz="342900" rtl="0" eaLnBrk="1" fontAlgn="b" latinLnBrk="0" hangingPunct="1"/>
                          <a:r>
                            <a:rPr lang="en-GB" sz="1300" b="1" kern="1200" dirty="0" smtClean="0">
                              <a:solidFill>
                                <a:schemeClr val="dk1"/>
                              </a:solidFill>
                              <a:effectLst/>
                              <a:latin typeface="+mn-lt"/>
                              <a:ea typeface="+mn-ea"/>
                              <a:cs typeface="+mn-cs"/>
                            </a:rPr>
                            <a:t>2333.86</a:t>
                          </a:r>
                          <a:endParaRPr lang="en-GB" sz="1300" b="1"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979977260"/>
                      </a:ext>
                    </a:extLst>
                  </a:tr>
                </a:tbl>
              </a:graphicData>
            </a:graphic>
          </p:graphicFrame>
        </mc:Fallback>
      </mc:AlternateContent>
      <p:grpSp>
        <p:nvGrpSpPr>
          <p:cNvPr id="101" name="Group 100"/>
          <p:cNvGrpSpPr/>
          <p:nvPr/>
        </p:nvGrpSpPr>
        <p:grpSpPr>
          <a:xfrm>
            <a:off x="192690" y="3169119"/>
            <a:ext cx="7933212" cy="2883942"/>
            <a:chOff x="192690" y="3235108"/>
            <a:chExt cx="7933212" cy="2883942"/>
          </a:xfrm>
        </p:grpSpPr>
        <p:grpSp>
          <p:nvGrpSpPr>
            <p:cNvPr id="87" name="Group 86"/>
            <p:cNvGrpSpPr/>
            <p:nvPr/>
          </p:nvGrpSpPr>
          <p:grpSpPr>
            <a:xfrm>
              <a:off x="320038" y="3262303"/>
              <a:ext cx="4272802" cy="2620652"/>
              <a:chOff x="329940" y="3355943"/>
              <a:chExt cx="4272802" cy="2620652"/>
            </a:xfrm>
          </p:grpSpPr>
          <p:pic>
            <p:nvPicPr>
              <p:cNvPr id="81" name="Picture 80"/>
              <p:cNvPicPr>
                <a:picLocks noChangeAspect="1"/>
              </p:cNvPicPr>
              <p:nvPr/>
            </p:nvPicPr>
            <p:blipFill rotWithShape="1">
              <a:blip r:embed="rId3"/>
              <a:srcRect l="4287" t="4398" r="17986" b="4583"/>
              <a:stretch/>
            </p:blipFill>
            <p:spPr>
              <a:xfrm>
                <a:off x="329940" y="3355943"/>
                <a:ext cx="4272802" cy="2620652"/>
              </a:xfrm>
              <a:prstGeom prst="rect">
                <a:avLst/>
              </a:prstGeom>
            </p:spPr>
          </p:pic>
          <p:pic>
            <p:nvPicPr>
              <p:cNvPr id="82" name="Picture 81"/>
              <p:cNvPicPr>
                <a:picLocks noChangeAspect="1"/>
              </p:cNvPicPr>
              <p:nvPr/>
            </p:nvPicPr>
            <p:blipFill>
              <a:blip r:embed="rId4"/>
              <a:stretch>
                <a:fillRect/>
              </a:stretch>
            </p:blipFill>
            <p:spPr>
              <a:xfrm>
                <a:off x="3588048" y="4980092"/>
                <a:ext cx="829758" cy="590120"/>
              </a:xfrm>
              <a:prstGeom prst="rect">
                <a:avLst/>
              </a:prstGeom>
            </p:spPr>
          </p:pic>
        </p:grpSp>
        <p:sp>
          <p:nvSpPr>
            <p:cNvPr id="92" name="Rectangle 91"/>
            <p:cNvSpPr/>
            <p:nvPr/>
          </p:nvSpPr>
          <p:spPr>
            <a:xfrm>
              <a:off x="1707994" y="5749718"/>
              <a:ext cx="957313" cy="246221"/>
            </a:xfrm>
            <a:prstGeom prst="rect">
              <a:avLst/>
            </a:prstGeom>
          </p:spPr>
          <p:txBody>
            <a:bodyPr wrap="none">
              <a:spAutoFit/>
            </a:bodyPr>
            <a:lstStyle/>
            <a:p>
              <a:r>
                <a:rPr lang="en-GB" sz="1000" dirty="0" smtClean="0">
                  <a:solidFill>
                    <a:schemeClr val="dk1"/>
                  </a:solidFill>
                </a:rPr>
                <a:t>Actual oil rate</a:t>
              </a:r>
              <a:endParaRPr lang="en-GB" sz="1000" dirty="0"/>
            </a:p>
          </p:txBody>
        </p:sp>
        <p:sp>
          <p:nvSpPr>
            <p:cNvPr id="95" name="Rectangle 94"/>
            <p:cNvSpPr/>
            <p:nvPr/>
          </p:nvSpPr>
          <p:spPr>
            <a:xfrm rot="16200000">
              <a:off x="-255029" y="4374505"/>
              <a:ext cx="1141659" cy="246221"/>
            </a:xfrm>
            <a:prstGeom prst="rect">
              <a:avLst/>
            </a:prstGeom>
          </p:spPr>
          <p:txBody>
            <a:bodyPr wrap="none">
              <a:spAutoFit/>
            </a:bodyPr>
            <a:lstStyle/>
            <a:p>
              <a:r>
                <a:rPr lang="en-GB" sz="1000" dirty="0" smtClean="0">
                  <a:solidFill>
                    <a:schemeClr val="dk1"/>
                  </a:solidFill>
                </a:rPr>
                <a:t>Predicted oil rate</a:t>
              </a:r>
              <a:endParaRPr lang="en-GB" sz="1000" dirty="0"/>
            </a:p>
          </p:txBody>
        </p:sp>
        <p:grpSp>
          <p:nvGrpSpPr>
            <p:cNvPr id="100" name="Group 99"/>
            <p:cNvGrpSpPr/>
            <p:nvPr/>
          </p:nvGrpSpPr>
          <p:grpSpPr>
            <a:xfrm>
              <a:off x="4534329" y="3235108"/>
              <a:ext cx="3591573" cy="2883942"/>
              <a:chOff x="4534329" y="3235108"/>
              <a:chExt cx="3591573" cy="2883942"/>
            </a:xfrm>
          </p:grpSpPr>
          <p:grpSp>
            <p:nvGrpSpPr>
              <p:cNvPr id="86" name="Group 85"/>
              <p:cNvGrpSpPr/>
              <p:nvPr/>
            </p:nvGrpSpPr>
            <p:grpSpPr>
              <a:xfrm>
                <a:off x="4616127" y="3235108"/>
                <a:ext cx="3509775" cy="2750914"/>
                <a:chOff x="4776386" y="3197400"/>
                <a:chExt cx="3509775" cy="2750914"/>
              </a:xfrm>
            </p:grpSpPr>
            <p:pic>
              <p:nvPicPr>
                <p:cNvPr id="83" name="Picture 82"/>
                <p:cNvPicPr>
                  <a:picLocks noChangeAspect="1"/>
                </p:cNvPicPr>
                <p:nvPr/>
              </p:nvPicPr>
              <p:blipFill rotWithShape="1">
                <a:blip r:embed="rId5"/>
                <a:srcRect r="18748"/>
                <a:stretch/>
              </p:blipFill>
              <p:spPr>
                <a:xfrm>
                  <a:off x="4776386" y="3197400"/>
                  <a:ext cx="3509775" cy="2750914"/>
                </a:xfrm>
                <a:prstGeom prst="rect">
                  <a:avLst/>
                </a:prstGeom>
              </p:spPr>
            </p:pic>
            <p:pic>
              <p:nvPicPr>
                <p:cNvPr id="84" name="Picture 83"/>
                <p:cNvPicPr>
                  <a:picLocks noChangeAspect="1"/>
                </p:cNvPicPr>
                <p:nvPr/>
              </p:nvPicPr>
              <p:blipFill rotWithShape="1">
                <a:blip r:embed="rId5"/>
                <a:srcRect l="79943" t="12130" b="58400"/>
                <a:stretch/>
              </p:blipFill>
              <p:spPr>
                <a:xfrm>
                  <a:off x="7380756" y="4891246"/>
                  <a:ext cx="820564" cy="767812"/>
                </a:xfrm>
                <a:prstGeom prst="rect">
                  <a:avLst/>
                </a:prstGeom>
              </p:spPr>
            </p:pic>
          </p:grpSp>
          <p:sp>
            <p:nvSpPr>
              <p:cNvPr id="94" name="Rectangle 93"/>
              <p:cNvSpPr/>
              <p:nvPr/>
            </p:nvSpPr>
            <p:spPr>
              <a:xfrm>
                <a:off x="5825791" y="5872829"/>
                <a:ext cx="1034257" cy="246221"/>
              </a:xfrm>
              <a:prstGeom prst="rect">
                <a:avLst/>
              </a:prstGeom>
            </p:spPr>
            <p:txBody>
              <a:bodyPr wrap="none">
                <a:spAutoFit/>
              </a:bodyPr>
              <a:lstStyle/>
              <a:p>
                <a:r>
                  <a:rPr lang="en-GB" sz="1000" dirty="0" smtClean="0">
                    <a:solidFill>
                      <a:schemeClr val="dk1"/>
                    </a:solidFill>
                  </a:rPr>
                  <a:t>Actual gas rate</a:t>
                </a:r>
                <a:endParaRPr lang="en-GB" sz="1000" dirty="0"/>
              </a:p>
            </p:txBody>
          </p:sp>
          <p:sp>
            <p:nvSpPr>
              <p:cNvPr id="96" name="Rectangle 95"/>
              <p:cNvSpPr/>
              <p:nvPr/>
            </p:nvSpPr>
            <p:spPr>
              <a:xfrm rot="16200000">
                <a:off x="4048138" y="4374504"/>
                <a:ext cx="1218603" cy="246221"/>
              </a:xfrm>
              <a:prstGeom prst="rect">
                <a:avLst/>
              </a:prstGeom>
            </p:spPr>
            <p:txBody>
              <a:bodyPr wrap="none">
                <a:spAutoFit/>
              </a:bodyPr>
              <a:lstStyle/>
              <a:p>
                <a:r>
                  <a:rPr lang="en-GB" sz="1000" dirty="0" smtClean="0">
                    <a:solidFill>
                      <a:schemeClr val="dk1"/>
                    </a:solidFill>
                  </a:rPr>
                  <a:t>Predicted gas rate</a:t>
                </a:r>
                <a:endParaRPr lang="en-GB" sz="1000" dirty="0"/>
              </a:p>
            </p:txBody>
          </p:sp>
        </p:grpSp>
      </p:grpSp>
      <p:grpSp>
        <p:nvGrpSpPr>
          <p:cNvPr id="99" name="Group 98"/>
          <p:cNvGrpSpPr/>
          <p:nvPr/>
        </p:nvGrpSpPr>
        <p:grpSpPr>
          <a:xfrm>
            <a:off x="8134769" y="3177280"/>
            <a:ext cx="3657883" cy="2920367"/>
            <a:chOff x="8134769" y="3271550"/>
            <a:chExt cx="3657883" cy="2920367"/>
          </a:xfrm>
        </p:grpSpPr>
        <p:sp>
          <p:nvSpPr>
            <p:cNvPr id="93" name="Rectangle 92"/>
            <p:cNvSpPr/>
            <p:nvPr/>
          </p:nvSpPr>
          <p:spPr>
            <a:xfrm>
              <a:off x="9449702" y="5945696"/>
              <a:ext cx="1141659" cy="246221"/>
            </a:xfrm>
            <a:prstGeom prst="rect">
              <a:avLst/>
            </a:prstGeom>
          </p:spPr>
          <p:txBody>
            <a:bodyPr wrap="none">
              <a:spAutoFit/>
            </a:bodyPr>
            <a:lstStyle/>
            <a:p>
              <a:r>
                <a:rPr lang="en-GB" sz="1000" dirty="0" smtClean="0">
                  <a:solidFill>
                    <a:schemeClr val="dk1"/>
                  </a:solidFill>
                </a:rPr>
                <a:t>Actual water rate</a:t>
              </a:r>
              <a:endParaRPr lang="en-GB" sz="1000" dirty="0"/>
            </a:p>
          </p:txBody>
        </p:sp>
        <p:grpSp>
          <p:nvGrpSpPr>
            <p:cNvPr id="98" name="Group 97"/>
            <p:cNvGrpSpPr/>
            <p:nvPr/>
          </p:nvGrpSpPr>
          <p:grpSpPr>
            <a:xfrm>
              <a:off x="8134769" y="3271550"/>
              <a:ext cx="3657883" cy="2713680"/>
              <a:chOff x="8134769" y="3271550"/>
              <a:chExt cx="3657883" cy="2713680"/>
            </a:xfrm>
          </p:grpSpPr>
          <p:grpSp>
            <p:nvGrpSpPr>
              <p:cNvPr id="91" name="Group 90"/>
              <p:cNvGrpSpPr/>
              <p:nvPr/>
            </p:nvGrpSpPr>
            <p:grpSpPr>
              <a:xfrm>
                <a:off x="8257880" y="3271550"/>
                <a:ext cx="3534772" cy="2713680"/>
                <a:chOff x="8257880" y="3271550"/>
                <a:chExt cx="3534772" cy="2713680"/>
              </a:xfrm>
            </p:grpSpPr>
            <p:pic>
              <p:nvPicPr>
                <p:cNvPr id="88" name="Picture 87"/>
                <p:cNvPicPr>
                  <a:picLocks noChangeAspect="1"/>
                </p:cNvPicPr>
                <p:nvPr/>
              </p:nvPicPr>
              <p:blipFill>
                <a:blip r:embed="rId6"/>
                <a:stretch>
                  <a:fillRect/>
                </a:stretch>
              </p:blipFill>
              <p:spPr>
                <a:xfrm>
                  <a:off x="8257880" y="3271550"/>
                  <a:ext cx="3534772" cy="2713680"/>
                </a:xfrm>
                <a:prstGeom prst="rect">
                  <a:avLst/>
                </a:prstGeom>
              </p:spPr>
            </p:pic>
            <p:pic>
              <p:nvPicPr>
                <p:cNvPr id="90" name="Picture 89"/>
                <p:cNvPicPr>
                  <a:picLocks noChangeAspect="1"/>
                </p:cNvPicPr>
                <p:nvPr/>
              </p:nvPicPr>
              <p:blipFill rotWithShape="1">
                <a:blip r:embed="rId5"/>
                <a:srcRect l="79943" t="12130" b="58400"/>
                <a:stretch/>
              </p:blipFill>
              <p:spPr>
                <a:xfrm>
                  <a:off x="10816410" y="4928954"/>
                  <a:ext cx="866404" cy="810705"/>
                </a:xfrm>
                <a:prstGeom prst="rect">
                  <a:avLst/>
                </a:prstGeom>
              </p:spPr>
            </p:pic>
          </p:grpSp>
          <p:sp>
            <p:nvSpPr>
              <p:cNvPr id="97" name="Rectangle 96"/>
              <p:cNvSpPr/>
              <p:nvPr/>
            </p:nvSpPr>
            <p:spPr>
              <a:xfrm rot="16200000">
                <a:off x="7594878" y="4412977"/>
                <a:ext cx="1326004" cy="246221"/>
              </a:xfrm>
              <a:prstGeom prst="rect">
                <a:avLst/>
              </a:prstGeom>
            </p:spPr>
            <p:txBody>
              <a:bodyPr wrap="none">
                <a:spAutoFit/>
              </a:bodyPr>
              <a:lstStyle/>
              <a:p>
                <a:r>
                  <a:rPr lang="en-GB" sz="1000" dirty="0" smtClean="0">
                    <a:solidFill>
                      <a:schemeClr val="dk1"/>
                    </a:solidFill>
                  </a:rPr>
                  <a:t>Predicted water rate</a:t>
                </a:r>
                <a:endParaRPr lang="en-GB" sz="1000" dirty="0"/>
              </a:p>
            </p:txBody>
          </p:sp>
        </p:grpSp>
      </p:grpSp>
      <p:sp>
        <p:nvSpPr>
          <p:cNvPr id="102" name="Rectangle 101"/>
          <p:cNvSpPr/>
          <p:nvPr/>
        </p:nvSpPr>
        <p:spPr>
          <a:xfrm>
            <a:off x="2229495" y="548706"/>
            <a:ext cx="8283037" cy="369332"/>
          </a:xfrm>
          <a:prstGeom prst="rect">
            <a:avLst/>
          </a:prstGeom>
        </p:spPr>
        <p:txBody>
          <a:bodyPr wrap="none">
            <a:spAutoFit/>
          </a:bodyPr>
          <a:lstStyle/>
          <a:p>
            <a:pPr algn="ctr"/>
            <a:r>
              <a:rPr lang="en-US" b="1" i="1" dirty="0" smtClean="0"/>
              <a:t>Performance Evaluation of the five best models utilized in the workflow</a:t>
            </a:r>
            <a:endParaRPr lang="en-GB" b="1" i="1" dirty="0"/>
          </a:p>
        </p:txBody>
      </p:sp>
      <p:sp>
        <p:nvSpPr>
          <p:cNvPr id="103" name="Rectangle 102"/>
          <p:cNvSpPr/>
          <p:nvPr/>
        </p:nvSpPr>
        <p:spPr>
          <a:xfrm>
            <a:off x="1032318" y="6020416"/>
            <a:ext cx="2738250" cy="261610"/>
          </a:xfrm>
          <a:prstGeom prst="rect">
            <a:avLst/>
          </a:prstGeom>
        </p:spPr>
        <p:txBody>
          <a:bodyPr wrap="none">
            <a:spAutoFit/>
          </a:bodyPr>
          <a:lstStyle/>
          <a:p>
            <a:r>
              <a:rPr lang="en-US" sz="1100" i="1" dirty="0" smtClean="0"/>
              <a:t>Fig 10: oil rate predicted vs actual values</a:t>
            </a:r>
            <a:endParaRPr lang="en-GB" sz="1100" i="1" dirty="0"/>
          </a:p>
        </p:txBody>
      </p:sp>
      <p:sp>
        <p:nvSpPr>
          <p:cNvPr id="104" name="Rectangle 103"/>
          <p:cNvSpPr/>
          <p:nvPr/>
        </p:nvSpPr>
        <p:spPr>
          <a:xfrm>
            <a:off x="5286252" y="6020416"/>
            <a:ext cx="2823209" cy="261610"/>
          </a:xfrm>
          <a:prstGeom prst="rect">
            <a:avLst/>
          </a:prstGeom>
        </p:spPr>
        <p:txBody>
          <a:bodyPr wrap="none">
            <a:spAutoFit/>
          </a:bodyPr>
          <a:lstStyle/>
          <a:p>
            <a:r>
              <a:rPr lang="en-US" sz="1100" i="1" dirty="0" smtClean="0"/>
              <a:t>Fig 11: gas rate predicted vs actual values</a:t>
            </a:r>
            <a:endParaRPr lang="en-GB" sz="1100" i="1" dirty="0"/>
          </a:p>
        </p:txBody>
      </p:sp>
      <p:sp>
        <p:nvSpPr>
          <p:cNvPr id="105" name="Rectangle 104"/>
          <p:cNvSpPr/>
          <p:nvPr/>
        </p:nvSpPr>
        <p:spPr>
          <a:xfrm>
            <a:off x="8711081" y="6020416"/>
            <a:ext cx="2940228" cy="261610"/>
          </a:xfrm>
          <a:prstGeom prst="rect">
            <a:avLst/>
          </a:prstGeom>
        </p:spPr>
        <p:txBody>
          <a:bodyPr wrap="none">
            <a:spAutoFit/>
          </a:bodyPr>
          <a:lstStyle/>
          <a:p>
            <a:r>
              <a:rPr lang="en-US" sz="1100" i="1" dirty="0" smtClean="0"/>
              <a:t>Fig 12: water rate predicted vs actual values</a:t>
            </a:r>
            <a:endParaRPr lang="en-GB" sz="1100" i="1" dirty="0"/>
          </a:p>
        </p:txBody>
      </p:sp>
    </p:spTree>
    <p:extLst>
      <p:ext uri="{BB962C8B-B14F-4D97-AF65-F5344CB8AC3E}">
        <p14:creationId xmlns:p14="http://schemas.microsoft.com/office/powerpoint/2010/main" val="1650445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733" y="119651"/>
            <a:ext cx="5564267" cy="439737"/>
          </a:xfrm>
        </p:spPr>
        <p:txBody>
          <a:bodyPr/>
          <a:lstStyle/>
          <a:p>
            <a:pPr algn="ctr"/>
            <a:r>
              <a:rPr lang="en-US" sz="2000" b="1" dirty="0" smtClean="0">
                <a:solidFill>
                  <a:schemeClr val="accent1"/>
                </a:solidFill>
              </a:rPr>
              <a:t>WEB APP DEVELOPMENT</a:t>
            </a:r>
            <a:endParaRPr lang="en-US" sz="2000" b="1" dirty="0"/>
          </a:p>
        </p:txBody>
      </p:sp>
      <p:sp>
        <p:nvSpPr>
          <p:cNvPr id="3" name="Slide Number Placeholder 2"/>
          <p:cNvSpPr>
            <a:spLocks noGrp="1"/>
          </p:cNvSpPr>
          <p:nvPr>
            <p:ph type="sldNum" sz="quarter" idx="10"/>
          </p:nvPr>
        </p:nvSpPr>
        <p:spPr/>
        <p:txBody>
          <a:bodyPr/>
          <a:lstStyle/>
          <a:p>
            <a:pPr algn="r"/>
            <a:fld id="{6A1832FB-D067-F14F-8F63-A059BBF7F3FB}" type="slidenum">
              <a:rPr lang="en-US" sz="1200" smtClean="0">
                <a:solidFill>
                  <a:srgbClr val="000000"/>
                </a:solidFill>
              </a:rPr>
              <a:pPr algn="r"/>
              <a:t>9</a:t>
            </a:fld>
            <a:endParaRPr lang="en-US" sz="1200" dirty="0">
              <a:solidFill>
                <a:srgbClr val="000000"/>
              </a:solidFill>
            </a:endParaRPr>
          </a:p>
        </p:txBody>
      </p:sp>
      <p:sp>
        <p:nvSpPr>
          <p:cNvPr id="7" name="AutoShape 2" descr="data:image/png;base64,iVBORw0KGgoAAAANSUhEUgAAAjYAAAGoCAYAAABVMq+bAAAAOXRFWHRTb2Z0d2FyZQBNYXRwbG90bGliIHZlcnNpb24zLjMuMywgaHR0cHM6Ly9tYXRwbG90bGliLm9yZy/Il7ecAAAACXBIWXMAAAsTAAALEwEAmpwYAACCxElEQVR4nOzdd2BN9//H8efNRIZIEDNIRKxERMSoXbu0aitVau/Ym8SsvbeWmiURe9beYo8YIUjEiAxkyLz3/P7wy/1GqRqJG9f78U/r5nDe9+bec1/nM1WKoigIIYQQQugBA10XIIQQQgiRXiTYCCGEEEJvSLARQgghhN6QYCOEEEIIvSHBRgghhBB6w0jXBaSHChUqkD9/fl2XIYQQQgjg4cOHnDlzRifn1otgkz9/fvz8/HRdhhBCCCGApk2b6uzc0hUlhBBCCL0hwUYIIYQQekOCjRBCCCH0hgQbIYQQQugNCTZCCCGE0BsSbIQQQgihNyTYCCGEEEJvSLARQgghhN6QYCOEEEIIvSHBRgghhBB6Q4KNEEIIkcklqtW6LuFfZbba9GKvKCGEEEKfmRoaUsZ3r67LeKvLzevpuoTXSIuNEEIIIfSGBBshhBBC6A0JNkIIIYTQGxJshBBCCKE3JNgIIYQQQm9IsBFCCCGE3pBgI4QQQgi9IcFGCCGEEHpDgo0QQggh9IYEGyGEEELoDQk2QgghhNAbGbZX1JIlSzh48CDJycm0adMGDw8Phg0bhkqlwtHRkbFjx2JgYMD8+fM5fPgwRkZGjBgxAhcXF4KDg996rBBCCCHEu2RIWjhz5gwXL15k/fr1rF69midPnjB58mQ8PT1Zt24diqJw4MABAgIC8Pf3x8fHh5kzZ+Lt7Q3w1mOFEEIIIf5LhgSb48ePU6xYMXr16kX37t2pUaMGAQEBeHh4AFCtWjVOnjzJ+fPnqVKlCiqVinz58qFWq4mKinrrsUIIIYQQ/yVDuqKePXvGo0ePWLx4MaGhofTo0QNFUVCpVACYmZkRExNDbGwsVlZW2r+X+vjbjhVCCCGE+C8ZEmysrKywt7fHxMQEe3t7TE1NefLkifbncXFxWFpaYm5uTlxc3GuPW1hYvDaeJvVYIYQQQoj/kiFdUeXKlePYsWMoikJYWBjx8fFUqlSJM2fOAHD06FHc3d1xc3Pj+PHjaDQaHj16hEajwdrampIlS75xrBBCCCHEf8mQFpuaNWty9uxZmjdvjqIojBkzhgIFCjB69GhmzpyJvb099erVw9DQEHd3d1q1aoVGo2HMmDEADB069I1jhRBCCCH+i0pRFEXXRXyqpk2b4ufnp+syhBBCiAxTxnevrkt4q8vN32x80OX3siwOI4QQQgi9IcFGCCGEEHpDgo0QQggh9IYEGyGEEELoDQk2QgghhNAbEmyEEEIIoTck2AghhBBCb0iwEUIIIYTekGAjhBBCCL0hwUYIIYQQekOCjRBCCCH0hgQbIYQQQugNCTZCCCGE0BsSbIQQQgihNyTYCCGEEEJvSLARQgghhN6QYCOEEEIIvSHBRgghhBB6Q4KNEEIIIfSGBBshhBBC6A0JNkIIIYTQGxJshBBCCKE3JNgIIYQQQm9IsBFCCCGE3pBgI4QQQgi9IcFGCCGEEHpDgo0QQggh9IYEGyGEEELoDQk2QgghhNAbRhn1D//444+Ym5sDUKBAAVq1asXEiRMxNDSkSpUq9O7dG41Gg5eXF7du3cLExIQJEyZQqFAhLl269MaxQgghhBD/JUOCTWJiIoqisHr1au1jP/zwA/PmzaNgwYJ07dqV69evExoaSlJSEhs2bODSpUv89ttvLFq0iLFjx75xbMmSJTOiVCGEEELokQwJNjdv3iQ+Pp5ff/2VlJQU+vTpQ1JSEnZ2dgBUqVKFkydPEh4eTtWqVQFwdXXl2rVrxMbGvvVYCTZCCCGE+C8ZEmyyZMlCp06daNGiBffv36dLly5YWlpqf25mZsaDBw+IjY3VdlcBGBoavvFY6rFCCCGEEP8lQ4JNkSJFKFSoECqViiJFimBhYcHz58+1P4+Li8PS0pKEhATi4uK0j2s0GszNzV97LPVYIYQQQoj/kiGzonx9ffntt98ACAsLIz4+nmzZshESEoKiKBw/fhx3d3fc3Nw4evQoAJcuXaJYsWKYm5tjbGz8xrFCCCGEEP8lQ1psmjdvzvDhw2nTpg0qlYpJkyZhYGDAoEGDUKvVVKlShTJlyuDs7MyJEydo3bo1iqIwadIkALy9vd84VgghhBDiv6gURVF0XcSnatq0KX5+frouQwghhMgwZXz36rqEt7rcvN4bj+nye1kW6BNCCCGE3pBgI4QQQgi9IcFGCCGEEHpDgo0QQggh9IYEGyGEEELoDQk2QgghhNAbEmyEEEIIoTck2AghhBBCb0iwEUIIIYTekGAjhBBCCL0hwUYIIYQQekOCjRBCCCH0hgQbIYQQQugNCTZCCCGE0BsSbIQQQgihNyTYCCGEEEJvSLARQgghhN6QYCOEEEIIvSHBRgghhBB6Q4KNEEIIIfSGBBshhBBC6A0JNkIIIYTQGxJshBBCCKE3JNgIIYQQQm9IsBFCCCGE3pBgI4QQQgi9IcFGCCGEEHpDgo0QQggh9EaGBZvIyEiqV69OUFAQwcHBtGnThp9++omxY8ei0WgAmD9/Ps2bN6d169ZcuXIF4F+PFUIIIYT4LxkSbJKTkxkzZgxZsmQBYPLkyXh6erJu3ToUReHAgQMEBATg7++Pj48PM2fOxNvb+1+PFUIIIYR4HxkSbKZMmULr1q3JnTs3AAEBAXh4eABQrVo1Tp48yfnz56lSpQoqlYp8+fKhVquJiop667FCCCGEEO8j3YONn58f1tbWVK1aVfuYoiioVCoAzMzMiImJITY2FnNzc+0xqY+/7VghhBBCiPdhlN7/4KZNm1CpVJw6dYobN24wdOhQoqKitD+Pi4vD0tISc3Nz4uLiXnvcwsICAwODN44VQgghhHgf6d5is3btWtasWcPq1aspUaIEU6ZMoVq1apw5cwaAo0eP4u7ujpubG8ePH0ej0fDo0SM0Gg3W1taULFnyjWOFEEIIId5HurfYvM3QoUMZPXo0M2fOxN7ennr16mFoaIi7uzutWrVCo9EwZsyYfz1WCCGEEOJ9qBRFUXRdxKdq2rQpfn5+ui5DCCGEyDBlfPfquoS3utz8zQYIXX4vywJ9QgghhNAbEmyEEEIIoTck2AghhBBCb0iwEUIIIYTekGAjhBBCCL0hwUYIIYQQeuOdwebfZoI/fPgwQ4oRQgghhPgU7ww2v/zyi/b/p0yZov3/4cOHZ1xFQgghhBAf6b1bbAICAt76uBBCCCFEZvHeY2zShpnU3beFEEIIITKTdwabtAFGwowQQgghMrt3boIZEBBA69atURSFO3fuaP8/KCjoc9UnhBBCCPHe3hlstm3b9rnqEEIIIYT4ZO/sisqfPz83btwgf/78ZM+enTVr1rBx40Zy5MjxueoTQgghhHhv7ww206dPZ+vWrajVasaNG8fLly/JkSMHXl5en6k8IYQQQoj3986uqHPnzvHXX3+RkpLCkSNHOHz4MFmzZqVNmzafqz4hhBBCiPf2zhYbMzMzAK5cuYKjoyNZs2YFIDk5OeMrE0IIIYT4QO9ssTEyMuL48eNs3ryZunXrAnD27FksLS0/S3FCCCGEEB/inS02I0eOxNfXlxw5ctC6dWuOHTvG+PHjGTVq1OeqTwghhBDivb2zxcbOzo7Zs2dr/1y1alWqVq2a0TUJIYQQQnyUdwab9u3b/+vPVq1ale7FCCGEEEJ8incGm2zZshESEkKDBg2oXbs2pqamn6suIYQQQogP9s5gs3jxYp4/f87u3buZMWMGuXLlonHjxlSqVOlz1SeEEEII8d7+c3dvKysr2rRpw/Lly+nduzcbN26kevXqn6M2IYQQQogP8s4Wm1R3795l586dHDx4kCJFiuDt7Z3RdQkhhBBCfLB3Bptly5axb98+bGxs+O6771i3bp12kT4hhBBCiMzmncFmxowZ2NnZYWBgwJo1a1i7dq32Z3/99VeGFyeEEEII8SHeGWz27NnDwYMHyZ49OxUrVgQgPDycFStWfJbihBBCCCE+xDuDzezZszE0NCQ8PJz4+HgKFCjAyJEj37m+jRBCCCGErrwz2ISEhODn50dSUhLNmjXD2NiYVatW4eDg8M5/VK1WM2rUKO7du4dKpcLb2xtTU1OGDRuGSqXC0dGRsWPHYmBgwPz58zl8+DBGRkaMGDECFxcXgoOD33qsEEIIIcS7vDMtmJubA2BiYoJGo+GPP/74z1ADcOjQIeDVOBxPT09mzZrF5MmT8fT0ZN26dSiKwoEDBwgICMDf3x8fHx9mzpypnW31tmOFEEIIIf7LezeD2NjYYGVl9V7H1q5dm/HjxwPw6NEjLC0tCQgIwMPDA4Bq1apx8uRJzp8/T5UqVVCpVOTLlw+1Wk1UVNRbjxVCCCGE+C/v7Iq6c+cOAwcORFEU7f+nmjFjxrv/YSMjhg4dyt9//83cuXM5ceIEKpUKADMzM2JiYoiNjX0tLKU+rijKG8cKIYQQQvyX/xw8nKp169Yf/I9PmTKFQYMG0bJlSxITE7WPx8XFYWlpibm5OXFxca89bmFh8dp4mtRjhRBCCCH+yzuDTWp30IfasmULYWFhdOvWjaxZs6JSqShdujRnzpyhQoUKHD16lIoVK2JnZ8e0adPo1KkTT548QaPRYG1tTcmSJd84VgghhBDiv7zXlgofqm7dugwfPpy2bduSkpLCiBEjcHBwYPTo0cycORN7e3vq1auHoaEh7u7utGrVCo1Gw5gxYwAYOnToG8cKIYQQQvwXlaIoiq6L+FRNmzbFz89P12UIIYQQGaaM715dl/BWl5u/2figy+9lWRxGCCGEEHpDgo0QQggh9IYEGyGEEELoDQk2QgghhNAbEmyEEEIIoTck2AghhBBCb0iwEUIIIYTekGAjhBBCCL0hwUYIIYQQekOCjRBCCCH0hgQbIYQQQugNCTZCCCGE0BsSbIQQQgihNyTYCCGEEEJvSLARQgih19TqRF2X8K8yc21fKiNdFyCEEEJkJENDUzb6eOi6jLdq2cJf1yXoHWmxEUIIIYTekGAjhBBCCL0hwUYIIYQQekOCjRBCCCH0hgQbIYQQQugNCTZCCCGE0BsSbIQQQgihNyTYCCGEEEJvSLARQgghhN6QYCOEEEIIvSHBRgghhBB6Q4KNEEIIIfSGBBshhBBC6I103907OTmZESNG8PDhQ5KSkujRowdFixZl2LBhqFQqHB0dGTt2LAYGBsyfP5/Dhw9jZGTEiBEjcHFxITg4+K3HCiGEEEL8l3RPDNu2bcPKyop169axfPlyxo8fz+TJk/H09GTdunUoisKBAwcICAjA398fHx8fZs6cibe3N8BbjxVCCCGEeB/pHmzq169Pv379AFAUBUNDQwICAvDw8ACgWrVqnDx5kvPnz1OlShVUKhX58uVDrVYTFRX11mOFEEIIId5HugcbMzMzzM3NiY2NpW/fvnh6eqIoCiqVSvvzmJgYYmNjMTc3f+3vxcTEvPVYIYQQQoj3kSGDVx4/fkz79u354YcfaNy48WtjZOLi4rC0tMTc3Jy4uLjXHrewsHjrsUIIIYQQ7yPdg01ERAS//vorgwcPpnnz5gCULFmSM2fOAHD06FHc3d1xc3Pj+PHjaDQaHj16hEajwdra+q3HCiGEEEK8j3SfFbV48WKio6NZuHAhCxcuBGDkyJFMmDCBmTNnYm9vT7169TA0NMTd3Z1WrVqh0WgYM2YMAEOHDmX06NGvHSuEEEII8T5UiqIoui7iUzVt2hQ/Pz9dlyGEECKT2ujjoesS3qplC//3PraM794MrOTjXW7+ZgOELr+XZYEYIYQQQugNCTZCCCHeKTk5Wdcl/KvMXJvQjXQfYyOEEEK/GBsb4+Xlpesy3iqz1iV0R1pshBBCCKE3JNgIIYQQQm9IsBFCCCGE3pBgI4QQQgi9IcFGCCGEEHpDgo0QQggh9IYEGyGEEELoDQk2QgiRgTQpal2X8K8yc21CfCxZoE8IkamlJCVhZGKi6zLe6n1qMzAy5MbEg5+pog9TYmQtXZcgRLqTYCOEyNSMTEyY2K65rst4q5FrfHVdghDiH6QrSgghhBB6Q4KNEHosJTnzjqHIzLUJIb5c0hUlhB4zMjZk/sDtui7jrXrPaKzrEoQQekhabIQQQgihNyTYCCGEEEJvSLARQgghhN6QYCOEEEIIvSHBRgghhBB6Q4KNEEIIIfSGBBsh3kGTmKjrEv5VZq5NCCF0RdaxEeIdDExNOVKtuq7LeKvqR4/ougQhhMh0pMVGCCGEEHpDgo0QQggh9IYEGyGEEELoDQk2QgghhNAbEmyEEEIIoTcyLNhcvnyZn3/+GYDg4GDatGnDTz/9xNixY9FoNADMnz+f5s2b07p1a65cufLOY4UQQggh/kuGBJtly5YxatQoEv9/nY3Jkyfj6enJunXrUBSFAwcOEBAQgL+/Pz4+PsycORNvb+9/PVYIIYQQ4n1kSLCxs7Nj3rx52j8HBATg4eEBQLVq1Th58iTnz5+nSpUqqFQq8uXLh1qtJioq6q3HCiGEEEK8jwwJNvXq1cPI6H9r/ymKgkqlAsDMzIyYmBhiY2MxNzfXHpP6+NuOFUIIIYR4H59l8LCBwf9OExcXh6WlJebm5sTFxb32uIWFxVuPFUIIIYR4H58l2JQsWZIzZ84AcPToUdzd3XFzc+P48eNoNBoePXqERqPB2tr6rccKIYQQQryPz7JX1NChQxk9ejQzZ87E3t6eevXqYWhoiLu7O61atUKj0TBmzJh/PVYIIYQQ4n1kWLApUKAAGzduBKBIkSKsWbPmjWP69OlDnz59Xnvs344VX57ElERMjUx1XcZbZebahBBCfDzZ3VtkGFMjU76Z942uy3irE31O6LoEIYQQGUBWHhZCCCGE3pBgI4QQQgi9IcEmE1NSEnVdwr/KzLUJIYT4eskYm0xMZWRKyDhnXZfxVnZjruq6BCGEEOIN0mIjhBBCCL0hwUYIIYQQekOCjRBCCCH0hgQbIYQQQugNCTZCCCGE0BsSbIQQQgihNyTYCCGEEEJv6G2wSUxW67qEf5WZaxNCCCG+ZHq7QJ+psSHlBq/SdRlvdX5ae12XIIQQQuglvW2xEUIIIcTXR4KNEEIIIfSGBBshhBBC6A0JNkIIIYTQGxJshBBCCKE3JNgIIYQQQm9IsBFCCCGE3pBgI4QQQgi9IcFGCCGEEHpDgo0QQggh9IYEGyGEEELoDQk2QgghhNAbEmyEEEIIoTck2AghhBBCbxjpuoC30Wg0eHl5cevWLUxMTJgwYQKFChXSdVlCCCGEyOQyZYvN/v37SUpKYsOGDQwcOJDffvtN1yUJIYQQ4guQKYPN+fPnqVq1KgCurq5cu3ZNxxUJIYQQ4kugUhRF0XUR/zRy5Ejq1q1L9erVAahRowb79+/HyOjtPWcVKlQgf/78n7NEIYQQQvyLhw8fcubMGZ2cO1OOsTE3NycuLk77Z41G86+hBtDZiyeEEEKIzCVTdkW5ublx9OhRAC5dukSxYsV0XJEQQgghvgSZsisqdVZUYGAgiqIwadIkHBwcdF2WEEIIITK5TBlshBBCCCE+RqbsihJCCCGE+BgSbIQQQgihNyTYCCGEEEJvSLAR4i1k6Jl4H/I+ESLjfejnTIKNyNQ+1xfHzp078fPz486dOyQnJ6NSqdBoNJ/l3P8lMDDwtT9nlroyA10Ei8DAQOLj4wFQqVQSbsRXKaOvQxcuXEBRlI+6HsusqHSmKAoqlQqAlJSUdy4sKN7u2rVrFClShGzZsmm/OFJf04wSHBzMvn37iI+P5/Lly8ybN49s2bKh0WgwMNBd/g8LC2Pu3Lk4ODiQkpJChw4dMDEx0XlduhQSEkKWLFnInTv3Zz2voihERESwYMECcubMSWhoKKNGjcLMzCzD358ZYe/evajVamxsbKhQoYKuy/lsLl++THJyMu7u7trHPsc1Rh/cv3+f5ORkHB0dtY9lxGsXGxvLjBkzyJs3L3fv3mXQoEHkzJnzvf++BJsM8tdff/Ho0SP69+8vH5gPEB0dzbx587C2tubWrVuMGTMGKyurDPsSv3LlCtmyZaNo0aLasODt7c3ly5dZs2YN2bJl09lFLz4+nqxZsxIfH09wcDC+vr6cO3eOdevWZYrQ9bkpikJoaCi+vr7ExcWh0Wjo0qUL1tbWmJqaZvj5U38fqe+HsWPHEh0dTdu2bXF1df2ibmIiIiKIiIjg2bNnLF++nG+++QYnJye++eYbXZeWoaKiorh48SKbN2+mZMmSZMuWjV9++eWz3UB9yR49esT+/fsJCAjA0tKSevXqUbx4cczNzdP1tYuKisLa2hoAtVrNvHnzOHbsGBMmTKBEiRLvdS4JNukk7Yt96tQp/vjjD7p16/baXYF4t5s3b+Lk5KR9HadMmUJoaCg//fQT7u7uGBsbp+v5Bg0aRFJSEjdu3KB79+40a9ZM+7MJEyZw69Ytfv/9d0xMTNL1vO9j/vz5PHz4kDJlylCmTBlKlCgBgLe3N1evXmXt2rWf5cs8M0lISCBLlizaP48fPx5FUfDw8KB69epkzZo1w849a9YsQkJCcHNzo0aNGhQsWBCAP/74gzt37tCvXz9sbW2/iC/HYcOGERAQgI+PD1myZOHevXscOHCAyMhIPDw8qFmzpq5LzBBPnjzBxMQEa2tr4uPjuXTpErt37yY5OZlJkyZJuHmHZ8+eYWZmpr0WLlmyhOfPn5MrVy5atGiBhYVFupxn1qxZhIaGUqRIEfLnz8+PP/4IwIoVKzh48CAzZswgd+7c//l7+npu9zJQ2hf58OHD7Nu3D1NTUx49ekR0dLSOq/syeHl5sXDhQvbu3at9bOjQoVSsWJEtW7bw5MkTIP3GVFy6dIn4+Hjmzp3LjBkz2L17N/fu3ePBgwcAjBo1inLlymn3Ifuc+X/u3LkEBQXx008/ERYWxrZt27Svy9ixYylXrhzTpk37qsZ2TJkyhZEjRzJ//nxu3rwJwOjRoylRogSXL18mODgYyJjf06xZs7h//z6//vorZ86cITQ0VPuzX3/9FSsrKyZOnAiQ6b8Up0yZwrNnz3Bzc9OGxCJFitC0aVPs7e25ffs2iYmJOq4y/Q0fPpy5c+fSuXNntm/fjlqtplKlSnh6epI1a1YWLFgAZP7fny6MGTOGCRMm0LdvX1avXg1At27dqFixIi9evODs2bPAp3/2lixZQlBQECNGjMDV1ZVjx46xdu1aADp27EjFihUZOXIkiYmJ//l7kmCTDlJf5A0bNrBlyxbGjBnD999/z+nTp/H395dw8x9WrVqFRqNh6tSp3L9/n/3797N7924A2rZtS8GCBRk/fjyQfhcejUbDjRs3iIyM5NSpUzx79oxFixbx559/EhQUBLy64IeEhKTred+HiYkJ7du3x9nZmVatWuHo6EhAQAC3b98GoHPnzuTOnZuUlJTPVpMuzZ8/nydPntC9e3ciIyOJiIggOTkZgBYtWpA1a1b++usvIGN+T1mzZqVx48Y4OzuTJ08efv/9d3777TftRXfIkCHY2dm9Mcg7s1m6dCnPnz9nyZIlxMXFacOyoihYW1tTuXJlAgICOHXqlI4rTV/79u0jJiaGSZMmMXr0aDZu3Mhff/1FbGws1tbWNG/eHEA7IFz8j5+fHzExMcyYMQNPT0/+/PNP/vzzTwCqV69O/vz5tcHmUz97pqam1K9fHxsbGypWrIi1tTU3b97k+PHjAPTq1Yvy5cvz7Nmz//y3JNh8gtSEmvrfI0eOcPv2bVQqFXXr1sXDw4NNmzZpWwHE2+XJk4cyZcqwdu1aHj9+TEhICLt372bVqlUA9O7dm9KlS3Pjxo1PPteRI0d4+PAhbm5u9OjRg99++42NGzeyevVqJkyYQFJSEklJSQBUqlSJJ0+e8PLly8/aOmJra8uYMWOIiIggT548VKxYkefPn2uDTfbs2QkNDeXkyZOfrSZdypo1K3Xr1sXR0ZEnT57w+++/M3DgQO37o2/fviQnJ2svsOllyZIlxMbGYmVlxdGjR+nduzdHjx6le/fuuLu7c+/ePe17JXv27Dx69Chdz5/eXFxctC1LZcqU4eXLl8Cr65eiKOTPn5/OnTtz8eJFvWoNTElJ0Y7JKlu2LHXr1uXy5ctcuXIFgEKFChEaGqr9AhX/Y2Njg4WFBQkJCRQvXpwlS5awevVqNmzYAEDLli2Jiori77///uhzREdH8/LlSxwdHZk2bRoBAQGEh4fz7NkzbGxsePr0qfbY+Ph4bSv6u3w5o90ymbTdT3fu3MHGxoaFCxfSvXt3+vTpw7x582jSpAkFCxakVKlSOq42c0tJSWHt2rVUq1YNb29vFEXh1KlT+Pv7a4+xsLAgODhYO9bkY/z222/cvn2bAgUKULhwYTp27KhtlcmWLRshISHcvXtXe3zu3Lnp06fPZxljM3HiRJKSkrC0tKRLly48ffqUIUOGMGXKFPLly4eLiws3btygTp06mJiY0LFjx3Tr186snj9/joWFBYUKFaJw4cIA5MiRg59++om4uDg2b95MYmIipqamuLu7p+uX8aRJk4iNjcXc3JzWrVvz9OlTVq5cyQ8//IC7uztHjhwhNDSUlJQUTExM+O677zJtN4avry+FChWiYsWK2seKFy/O2LFjKVWqFMWKFUNRFDQaDTY2NpiZmemw2vRz7949ihQpQpUqVbh48SITJkygSZMm+Pv74+zszPr16ylXrhxmZma0bt2a+/fvo1arMTQ01HXpOpc6ni1fvnyYmJhw8eJFXFxccHBwYObMmfj6+pKUlISJiQmNGjX66EkMw4YNQ1EU7ty5g7e3N126dGHevHlkzZqVli1bYmRkxMGDB7Xn+uWXX96rq1SCzUdKvYj5+Pjg5+dH3rx5iY2NZenSpfTt25eff/6Z1atXU65cOUCmE/6Tj48PN27cYMyYMTRs2JA7d+6wdOlSGjZsSLFixUhOTub69evamSg//PCD9u74Y5w6dYrr16+zatUqLl68yNq1a4mMjMTMzIwqVarQqVMnEhIS6Ny582vh6XOEmlmzZvH8+XO6dOnC5s2bCQgIoGvXrlhYWNCuXTt+/fVXVq5ciZeXl3YAdZEiRTK8Ll0aM2YMiqLw+PFj+vbti4ODA/AqcACcO3eOly9faj9Tzs7OmJubp8u558+fj0ajYdKkSaxatYqwsDBq166NWq1m8uTJpKSksHLlSvr06aOdnZYvX750OXd6i4qKws/Pj4IFCxIfH0+1atUAKF++PB07dmTHjh38/PPP5MqVC5VKRb58+WjduvUXf606fPgw+/fvp3Xr1pQuXZoWLVpox6r98MMPeHh4cO/ePe3zzJMnDw4ODhJqeDWj99atWwwdOhRHR0eKFCnC3r17SU5OpnLlymg0GsLDw7XHFyhQ4KPC8K5du0hOTmbGjBkcPXqUiRMn0rNnT9q1a8ehQ4dISUlhwoQJjBo1ChMTExRFwcrK6r3+bQk2n+DUqVP4+voyf/58cuXKxcCBA7WD1JYuXfrasV/6hSK9JSQkcODAAQwNDRk5ciR9+/YlISGBESNGUL58efz9/bUD+zQajXb638fKnTs3hQsX5ty5c1y7do2LFy+yatUq9uzZw9KlS/n+++8xMjIif/786fQM35+hoSGurq4UK1aMZ8+e8ddff7F69WoGDBiAg4MDz58/Z9y4cZQvX/6rCMg+Pj48f/6cuXPn4uPjw/Tp0/n555+pU6cOO3fu5Pnz5+zcuZMePXpoL3hFixZN1xpCQkKYMmUKJiYm5M6dmz///JMuXbpQunRp4uLi8PT0pFKlSgCZdsp96tgZJycnbG1tuXLlCnFxcVhZWVGpUiWKFi1KcHCwdrxS6nvL0tJSx5V/uufPn3P69GlsbGxITk6mbNmyDBo0iKtXr3L06FGWL19Op06dtDcuefLk0XHFmYepqSl+fn5YWlrSq1cv2rZty8aNGzl+/DibNm0iKiqKjh07aj97H3uTZWxsTFJSEhqNhmrVqmFqasr06dMxMDDAycmJ06dPM3LkSO3n7EOuezLd+wNcvnyZiIgInj9/TrNmzbh27RoHDhygX79+wKu7ozlz5uDt7a39O1/DF9GHio2NZebMmXh4eHDkyBFMTU3x8vIC4OTJk5iYmGBiYoKLi8snn+vMmTMkJyfj4eHB9u3buX//Plu3bmXt2rUULFiQ2bNnU79+fYoXL/7J5/pQkZGR2NjYsGvXLm7dusWVK1d48eIF06dP59y5c+zdu5clS5Z8UeujpIeVK1dy+/Zt7XgQb29vEhIS6NevHzdv3uT58+fasUfpKSgoCHt7e1QqFRMmTODGjRvaAcI7duxgx44dLFiw4Iu7q585c6a2O2b16tX89NNP9OzZE/jfe1DfrFq1ioSEBExMTHj+/DnffPMN5cuXB16Ns7OysqJMmTJyff4HtVrN6tWrsbCw4OTJk+TNm5d+/fphbGxMREQEYWFhGBkZ4eTk9NGv3eXLlylatCiRkZFs27aNQoUK8e2335ItWzaOHDnChg0bWLBgAYqifPRNw9d1xfwEp06dYsaMGdSvX5+QkBCaNWuGsbExhw4dwsXFBWdnZ2bOnPnaOhsgLTVphYaGUqBAAczNzfnxxx/JmTMnZcuWZdKkSYwfP57Ro0dTuXLldDtfav9tfHw8x48fp2HDhjg4OPDkyRMKFizIhQsXOHr0KPXr10+3c76vyZMnExMTg5mZGbVq1aJ169akpKRQpEgR7O3tSUxMxN/f/6vaPiEoKIi8efNSpUoVnjx5wpIlS2jSpAnR0dFYWFiwZMkSxo4dmyHnnjJlCg8fPiR//vxYW1vToUMHnjx5oh1r4OzszIkTJ0hJScn0wWbt2rXkzZsXtVpNnTp1yJMnD5GRkVy8eJEqVaoQHR3NkSNHqF69ul6Fmps3b6JWqylVqhTff/892bJl49mzZ2zatIkzZ86g0WioUKEC1atX1/4duT6/cvPmTXLkyIGtrS21a9cmd+7cfPvtt4waNYr58+fTtWtXcubM+drqvx/z2k2aNImQkBDy5s2rbRkMCwtjz549NG3alDx58mBiYkJycvInDQOQFpv3EBQUxOjRoxk5cuQbA4H37dvHli1bsLCwwMLCglGjRgHSUvNPkydP5vHjx2TPnp1vvvmGKlWqaMdEhIeHM3r0aPLkyaNtuflUN27cYNasWdouQW9vb0JCQujTpw9TpkyhZMmSXL16lX79+n321VbXrl3L6dOnmTdvHqtWreLq1at8++23nD9/noSEBEqUKMHu3bv59ddf9XaxtH9KDRaFChUiIiKC+vXrc+DAAZKTk2nQoAFOTk6sXr2aQYMGpfu5/fz82L17N8uWLePatWusX78eKysrevTowdGjR9m5cyeRkZF07dqVWrVqpfv509PkyZOJiIigXr16rFixgkaNGuHk5MSoUaPo2rUr3333HZs3b6ZcuXKvLYv/pRs+fDhxcXHExcWRP39+Bg8erB1cHxYWxl9//YVGo6Fjx47vPU7jazFp0iTu379PwYIFiY6OZtq0adqfvXjxgoEDB1KiRAn69ev3Sa3HR44cYfXq1SxfvpzLly9z/fp1Lly4oL2Ru379OnFxcXTs2JHatWt/0nOSFpv3EBUVRenSpSlVqpR25oVareaPP/7A1taWOXPmoNFotCvBSqh53datWwkNDWXBggX4+flx69YtQkJCaNOmDRYWFuTKlYvx48e/NiDtU1lbWxMREcGJEyf45ptv6NChA+PGjePUqVOsX7+eiIgI4uPjtSvIfk7Pnz/Xdn21b9+eQYMGERwczI8//siNGzeIjY2lZ8+e2r5lfbdp0yYCAwP5/fffiYiIYPr06Rw8eJCxY8cSEBDAxYsXmTt3Lt27d8+Q82fJkoXSpUsDULp0aQoVKkRYWBj79+/HycmJ7777jsKFC1OyZMlM/dkOCwvj1q1bzJw5E2tra6ytrRk8eDC1atVi1qxZ2kHxTZo0eaNl+Ut27tw5YmJimD9/PgADBw5kxowZjBgxAhMTE2xtbWndujWJiYkSav5h37593Lt3j2XLlpGcnMzYsWP5+eefWbVqFSqViuzZszN9+nQePnz4yV3iOXPmxM7ODni13ECOHDnQaDQkJibSrl07goKCsLS0xN7e/pM/Z5lz1FsmkzVr1tfWMlGr1RgZGeHg4MDt27cxNjaWUPMOxsbGFCtWDEA7IyE+Pl67joSiKOTKlYuSJUt+8rnOnj1LZGSk9mK2bt065s+fz9ixY+ncuTP37t3j6dOn5MyZ87OHmqioKACqVq3KuXPntItfJSUlERgYyIkTJ2jWrBm//PLLVxNqAHLlykWZMmWAVxc/Nzc3oqOjWb16NYULF8bExIRhw4Z98l3cP6X+Puzt7fHx8WHt2rUEBgZy4cIFcufOzdOnTylRogQNGzbUvjcz82c7S5Ys5M2bl4cPHwKvZqs0a9aMiIgI7fVJo9HoVagByJs3L3FxcVy9ehWA6dOn8/z589daf21tbbVfquJ/HBwcsLe359mzZxgbGzNp0iQKFy6s7fJVq9VYWVl90pIlp06d4tSpU5QqVYqbN28yc+ZMAOzs7LC3tyckJAQLCwtcXV2xt7cHPv1zJsHmPeTMmZM7d+6wbds2VCqVNrnu3r37jRkEmfnC97ndunWLe/fuUbVqVfbv34+Pjw+GhoZUqFABS0tLjh07BqTPa6YoCnfv3mXx4sUcPHiQ2NhYmjRpQqdOnbQX+FKlSvHgwQOdLD528OBBFi5cSFhYGC4uLnTs2BFfX18mTZrEzz//TO/evUlMTPxqVhMGiIuLA8DS0pJ9+/bh5+eHv78/R48epUqVKiQnJ2NpaUmbNm3Sfc+106dP061bN0JDQylevDjz58/n7NmzbNq0iZ9//pm6dety7949YmJiMv04p507dwKvFgm0s7Nj2bJlTJkyBU9PT8qWLUuZMmW0gzAz6wyuj7F+/XqOHTvG48ePqV27NufPnycoKAiVSsXs2bOJjo4mMjJS12VmSgcOHMDf3x+1Wq1dfT11OY3+/ftrlzH41PFkXl5erF+/njlz5jBmzBiWL1/OoUOHmDNnDgDm5uYEBwcTFhaWrtdl6Yr6D4qikCdPHoYOHcq4ceN4+PAh2bJl4+bNm1hZWdG1a1ddl5gpjRs3jqdPnxIREUHt2rWZMWOG9i6gRYsWuLq6snbtWu0iaJ9KpVKRlJTE7du3tXdm3377LW5ubhQuXJh169bRq1cvOnXqhK2t7Sef70PdunWLCxcu8Ndff9G8eXOqVauGh4cHx48f5+HDh3h7ezN48OCvZgbUkSNHmDZtGqtXr8bV1ZWhQ4dy9OhRAgMD+fHHHylcuDDz5s0jOjoac3PzdP9Cjo2N5cmTJ4wcOZIxY8bg6urKtGnTOH/+POHh4YwfP54RI0Z8EYsgenl5cf36dQYPHkyPHj04deoUpqamuLq6kjdvXhYsWJDuM8h0zcvLi8jISOzs7MiSJQuurq6cOXNGe1NjYWFBWFiYrsvMlFLHIz179owGDRrQtm1b5s6dqx1c/ejRI86fP8+zZ8+wtrb+6BvPvXv38uTJExYvXgy82l/KxMSElStX0rt3b6Kjozl//jwDBgxI92uyDB5+DxqNBgMDA+7du8fNmzeJjIzE1NSUFi1avPZz8cqaNWvw9/dn7ty5REZGMn36dCZPnsyVK1cYNGgQNWvW5OjRowwfPly7YNinePToEfny5ePmzZvcvHmT7Nmzc+bMGRwcHPj222+xtrbm+fPnREVFpUv/7YdQq9VoNBrGjx+Pra0t5ubmREVF0aJFCwoUKEB4eDi7d++mRIkS2umoX4MTJ07Qo0cPChUqxO+//67d++r69esEBwezaNEihg8fTtWqVdP1vGFhYdja2vLHH3+QP39+Xr58iZ+fH+PHj6dw4cI8efKEO3fuYGZmRtmyZdP13Bnh8ePHdOnSBY1GQ/ny5bVLTURFRXH8+HHWrVtHt27d9GoQ+o0bN1i8eDFz5swhLCyM0aNHM27cOKKiorh48SKHDx8GoFWrVuneffmlO336NOvWrWPu3LlERUXRu3dvFi5cyO3bt9mxYweKohAYGEjPnj0/6docFRVFaGgomzdvZsCAARgbG9OpUyfGjx+Pvb098fHxpKSk8Pz584wZEqAILY1G89b//vP/3/Z3xP/s3r1b+f333xVFUZQHDx4oP/74oxIZGakoiqJERkYqd+7cUW7dupUu57p3754ycOBAJSoqSklISFCio6MVRVGUv//+W5k6daqyZs0a5enTp+lyrg+1Y8cO5eLFi4qiKEpISIgSHh6uXLlyRZk3b54yZ84cJTg4WFEURVGr1TqpTxcePnyoKIqibNy4Ublw4YLyxx9/KPXr11fCw8MVRVGU0NBQ5cKFC8qFCxfS/dxXr15V9u3bp63jzp07iqIoyu+//6788ssv2j9/CXbt2qUkJycrISEhypEjRxRFUZRWrVop48aN0x6TkJCgRERE6KrEDBEZGancuHFDadmypfaxYcOGKffu3VMURVFevnypxMfHK2FhYYqiyPU5rbCwMOXKlStK69atlZcvXyqJiYlK3759lQcPHmh/HhMTo9y/f/+TznPjxg1l8+bNSlxcnHLz5k1FUV5d41q2bKkkJiYqZ8+eVRYvXvzJz+ddpJkhjdS7+Pv377/259T/V6vVANrVEv95zNfu+PHjnD59msKFC2u3krCyssLU1BRra2vOnz/PyZMncXBw0A4m/lSFCxemdOnSJCQkYGpqStasWQGoXbs2Li4uhISE6Gzcirm5OYcOHSIpKYk8efKQM2dOnJ2dqV69Omq1Gh8fHxISEr6a99Ddu3e1O0e7u7uTM2dOOnbsSL169ejYsSNPnz4lf/78lC1bNkNaSxISEti6dStxcXHky5dPu01Dx44dqVy5MqNGjSI+Pv6L2AAyNDQUIyMjChYsSKFChYBXCxsGBgYyYsQI4NUKsvq2Ts28efMoXry4dlmNpKQkHj9+jKmpKZcvX2bx4sWo1Wpy584NyPU51YMHD9i6dSvOzs54eXmRNWtWDA0NefHiBRYWFly6dIndu3eTNWtW7fvpYxkbG7Nz507i4uJwcnICXo3tKlGiBNevX2fevHnpdv3/NxJsQBtS1Go1UVFR2j7rfx5jaGhITEyMdvyIeJ2hoSHbt2/H3t5eO8slJSWFUqVKERQUxOzZs8mePXu6nCvtl090dDS//fYbAEZGRtol4uvVq0fXrl3JmzdvupzzQxUvXhyNRkNKSgrGxsbaupydnfn2229p3rw5WbJk+Wouvi9evODo0aPaZdhTt6/w9PSkatWqtGvXjqSkpHQPFqk3JO7u7pQrV45z5869dg6VSkXXrl2ZOnUqWbNmzfS/D41Gw+3bt7WrIhcqVAi1Wk2WLFlYtmwZd+7c0e4Er0/s7e21C8Q5Ozuj0WhQqVTY29tz8eJFpk6dSoUKFfRmE8/0lJSUxN27d1EURbtqMEDRokW5fPkyU6dOxd7ePl0Wn3RwcOCbb77h/Pnz2mteXFwcO3bsYPjw4XTv3p2aNWtm6A2EBBv+N1PgxYsXWFtbU7duXe2MDY1Gox1DExsby9ChQ2nWrJnsLZJG6heHh4cHtra2BAcHA6/CR1xcHJs2bWLIkCH06NEjXcZMqNVqVCqVNpD27dsXQHunamxsrK3pc9+xpp4XXk0xjYmJYcCAAdq6UluPXFxcPvnO6EuxYcMGAMqWLUuBAgXYtGmT9jOV+noMGTKEJUuWYGJikq7BInW3ZrVaja+vLwkJCRw5cuS1gaWpF1hdrGn0IVLfWwYGBvTo0YNr165x7tw54NVNRVJSElmyZGHDhg16tfhe6u/HxMSEBw8eaCchGBgYEB8fz+XLl7WbD6fnyuX6IPVa7ODg8NqaayqVimfPnrFz506mT5+uvbn4WGmve/AqbP/999+EhISgVqu1mw2PGTPmo/Z++lBfdbBJ/cAoisKlS5eoVq0a+/fvJyYmhr/++ovY2FgMDAy0oWb48OF07dr1ixhU+DmlpnxDQ0PMzc21o+BVKhUmJiYUKVKEIUOGpMtFJ7XlTKPR4OnpyYQJE9i1axdjx44lJSWFfv36kZCQoL1T+JxSv0Q1Gg27d+/m2LFjeHl5YWZmpt2bJ7Mvx5/eFEVh3bp12nBXoUIFAgMDCQgIQFGU11rYMiLoGRoaoigKvXv31gaCxMREfv/9d65cufLaDuGZWep7S1EU9u/fj6IoFCtWDH9/f65duwa8+uJXq9VfRFfa+0r9Ek794hw9ejRxcXHaFcUtLS0pWbIkPXv2pEKFCrosNdNJSUnh77//Ztq0aezbt49atWoRGxvLgQMH0Gg05MyZkxo1ajBgwAA8PDw++jxpr3uzZs1i7ty5fPPNNzg7O7Nw4UL8/f2Ji4tj9uzZ2lCT0e9RmRXF/2Y1devWjWLFimFjY8OSJUvo2rUrHTp0ICEhge7du9O/f39cXV11XW6mtGzZMgIDA5k2bRpDhw5FrVYzdOhQcuXKRXx8vHbsS3pQFIUlS5YQGxtLkSJFCAwMxNnZmUaNGvHbb7+RNWtWXrx4QatWrbR9vJ+LRqNh0KBBmJubExcXR2RkJCtXrmTUqFGYmppSuHBhPDw8PntdupCUlKTd76VatWpUr16d8ePHs2DBAl6+fEnZsmWpXr06xsbG6X7utDMVb9y4QceOHRk0aBDNmzcnKSmJ5cuXo9FouH//Pm3btiV37tw62dn9faQ+F41Gw5gxYzh8+DCdOnXCycmJq1evEhkZiaOjIy1atNCrBUIvX76s3ahywIAB5M+fn+LFi2tb/bJmzcqIESO0zzklJeWrWS7hv6S+JiEhIbRs2ZIyZcqwZMkSNm3axJ07d7C1teXnn3/W3mh96sxeRVEYPHgwdnZ2hIeH8+jRI5YsWcLBgwe5efMmt27d4scff6RQoUKfpTXxqww2aT/8ly5dYsqUKcyaNQtfX1+ePXtG7969GT58OB4eHvz666/ExMQQHh6uXRVRvLnCcmRkJLNnzyZbtmwMHz6c2bNnEx8fj4GBAQ0aNKBIkSKftCZI6l0BwMSJEwkNDWXatGmYm5uzb98+Tpw4gbu7O40bN+bFixfcvn2bggULfvY1a5YtW8b9+/e1O1MPHjyYQoUK0bt3by5evMjDhw+5ceMGffr00bsVYN8mKSkJb29v8ubNy65du6hSpQojRoxg586d3Lx5k9DQUNq2bYuNjQ1FihRJl3Ombd0IDQ3FwMCAJ0+eMGXKFNq3b0+jRo1QFIXExEQOHz5McnIy1apVS7fxXxnF09MTFxcXypQpw5o1a3B3d6d8+fIkJSUxZ84c3NzcMDU15ddff9V1qZ/szp079O/fnx49emhXFLa3t+fevXs4OjpStWpVJk2aRN68eTEzM+PHH3/U2Vi6zCY5OVl7s/Ds2TP8/Py4fPkypUqVolu3bpw+fZqzZ89y584dGjduTIECBbRbvHyII0eOUKpUKXLmzMmWLVu4desWQ4cOZeHChZw5c4aEhASWLVuGpaUlFy5c4OnTp1SqVOmzfM6+umCT9gv50aNHWFpasmrVKhITE8mWLRs7duzA29sbV1dXWZvmX6R9DXft2oWtrS3lypXjxYsXeHl5YWNjw6hRo3j69Kn2y7xVq1afPKhPURT8/f0pVKgQw4YNo379+rRu3ZqkpCT279+Po6PjZx9bkDZwAezYsYOIiAg6dOgAvNqL5ebNm9pxQPB6S4a+Sn2P+Pj4cOzYMebOnQvATz/9RN68eZkxYwbw6v1jZmZG6dKl02U8VOp5U7sqCxQowN27d2nQoIF2qfjOnTvTqFEj7d/55+8ws0h7Fx0WFsaoUaOYOXMmFhYW3Lp1i759+9KuXTt+/vlnEhMTSUxMBHhjNfQvTerzPnnyJIsWLcLS0pKZM2diZGTE3r17OXv2LJUrV6ZOnTrcuXOHBw8eULx4cQk2vJp5aG9vT3JyMmPGjMHZ2Rk3NzesrKzw9vbGysoKJycnOnTowKFDhzAzM6NQoUIffAOYkJDA8ePHqV27NuHh4SQlJXHjxg22b9/Ozz//jIGBAYMHD2bWrFm4uLgAn3e7oa/qmzvt1NoVK1YwZcoURowYgYODA1WrVqVcuXIkJycTFBSkvaB8ZbnvvaS+hosWLeLq1aucO3eOq1evkj17dqpWrcqtW7cICgoid+7c1KtXj3bt2n10qEn7+oeEhNCjRw8uX77MpEmT2LdvH+vWrcPExIQGDRp89lCTdrzPggULuHbtGo6Ojvj6+rJ161Z27drFn3/++Ub3ZUZ0vWQWqWMhUt8jTk5OZMuWjVu3bgHQu3dvjh8/TlBQEAANGzakevXq6RJqEhMTtaFm0qRJODs7061bN+0AU0tLSwYPHvxGl1NmDjWKohAfH0/OnDkpU6YMy5cvJzk5mRw5cpArVy5WrFjBgQMHMDU1xdLS8osPNWq1Wvu8K1euzMiRI3nx4gX79u3D0NCQmjVrUrZsWe14rKJFi1KzZk0JNbzqumvWrBnnzp1jwYIFZM2alQcPHrBr1y6ePHmCl5cXGo2GokWLAlCzZk3thI8PkToDr3bt2vj4+LBo0SKePXuGu7s7xYsX1254PGXKFFxcXLTX8M/ZRfrVtNjcvXtXmzBfvHjBjBkzWL58Of379yc5OZmePXtSsmRJ7cqk4k1p72zDwsJYt24dlStXxt/fn+TkZKytrTl9+jQDBgygWLFi6ZrQIyIiyJkzJzdv3qRfv34MHjyYYsWKMXz4cGbMmKGzWWqKotClSxfKly+PtbU19erV4/Tp01y5coWYmBjq1KlDlSpVdFLb55Z2LMjEiRMpW7YsZmZmBAQE8OLFC3LlysWpU6fo06cPbm5u6fr+ePz4MQcPHqROnTpky5aN7du3kz17dnbt2kWTJk0wNjYmNjaW7777Ll3Ol5FSuxIURaFHjx6YmJhQsmRJ7OzsuHv3LhcvXiQuLo4lS5awefNmjIyMaNeuna7L/mRpB6EOGTKEuLg46tevj4GBAX5+fvzwww80adJEVnp/i9TxRTt27GDGjBmULVuWmTNnEh0dzbp163jx4gWNGjXSbmb5sZ+9tN8Bz549Q6PRsGTJErJnz0758uU5duwYwcHBfP/99zpd9fmreXdERkYSFBTEkSNHuHbtGvny5WPlypXY2NjQtWtXdu3aRWxsrDbUfCV574OkjlvYu3cvtra2xMfHk5iYyC+//ELevHm5dOkSbdq00S6+9ClfWmlffx8fHxYvXqxtcvby8mLkyJE8fPiQ5cuXf/ZQk7a2o0ePkj17djp27MihQ4fw8vLi0aNHDBo0CG9v768m1ADaUNO3b180Gg3+/v4EBQVRokQJqlSpQnx8PN26dcPNzQ1I3zu4nDlzEhkZSfv27Tl69CiWlpZMmjQJV1dXihYtyrx588iRI0e6nS8jpYaalStXUrZsWdq1a0dKSgoPHjzghx9+wNvbm5YtW3Lx4kU2b96c7ttO6Erq9cXLy4tixYrRr18//v77b1JSUujbty8bN27k6dOnEmr+QaPRYGRkhFqtpmzZssydO5eLFy9y8uRJLC0tadq0KdmyZXttAsfHfPYURdEGz379+jF8+HAWLlyIq6sr4eHhXLlyhfr16zNlyhRq166t0+/Qr+YdUr58eRo3bkxwcDAajYYHDx6wYcMGRowYwY4dO0hJSXltM0Z9mVmQHtLubnz8+HGGDBnCpk2bcHR0ZOHChcTExNCmTRumT59O9erVP/kNnbpOTaqCBQtSoEAB/Pz8ePnyJXny5KFWrVoYGRml62yrD60tKSmJggULEhERwdy5c+nWrRtt27bF39+f2NjYTL8rdEb4+++/KVOmDGPHjiU+Pp6DBw/i7+9Prly56NevX7pvxpja9WVsbIylpSVmZmZcuHCBunXr0q9fPyIiIvjtt9/o06dPpl/jxM/PDx8fH+DVKsLbt2+nVq1aeHh4ULFiRV68eMHWrVuxsbHB0tKS7du3M2PGjC9+PaS014vdu3dz/Phx6tatS/HixRkyZAhr167F1dWVhQsXalcUFq+k7bqbMWMG9evXR1EUpk6dire3NydPniR37tx069btkye/pF73vL29cXR0ZPHixeTJk4cLFy7QoUMHIiIi2LdvH/Hx8a8drwt63RV16tQpLl++jJ2dHeXKlcPc3Jx79+5x8uRJsmTJQkBAAFmzZsXAwIAxY8YAn3eA05dEURTu3r1L4cKF6dGjB3ny5KFcuXJMmDCBIUOG0Lx583R53dJ2Z4wdOxYDAwPtzIf4+HguXLjAo0eP8Pb2pmzZsp99Q8vUO5ahQ4eSnJxM69atqVixIjt27MDU1JSlS5cyYMAA7XoNXxONRsO9e/e0u3R37dqVCxcusGfPHm3XYXpKu/je2bNncXV1JSEhgTVr1hATE8OPP/6IsbEx+fLl++wB+EMdPXpUu+ngypUr6dChA2PHjsXIyIjBgweTJUsWzp0799rssYSEhC9+Zl3arg1FUbhz5w4HDhzg0aNHeHp6olar6d+/P3PmzNGr7SHSk6Io9OvXDzc3N4yMjFixYgXTp0/n5cuXjBgxgi1btpA9e/aPbulK2/WXlJTEiBEjaNasmfYa17lzZwYNGkTx4sVp3749jRs31m4QrSt6O+k/9UOyYMECLCwsqFOnDqdPn6Zq1aqcPXuW5ORkGjZsSJ06dbRrikjf7evSXnROnTrF+PHjGTlyJA0bNuT48eNUrVqVDh06UKBAgXQLF6mvf69evShVqhQeHh7cuXOH+/fv06hRIxwdHbGwsNAukvi5Qk3qTCaNRsOIESMoUaIEdnZ2DB48mN9++w03Nzf+/vvvryrUnDp1Svtcf/vtN9RqNR06dKBly5YMHz6c6OhofH196du3b7qHmrTN4j179iQuLg5jY2MmTpxI06ZN2bhxI71792bu3LmZPtSEhISwZ88eLl68SL9+/di1axeBgYFMmjSJ0aNHM2nSJIYOHYq7uzvwv+vUlx5q0v4OBw8eTIECBYiLi+Obb74hS5YsdOjQgezZs9OvXz8JNf+wceNGateujbW1NZcuXSIpKUk7EzN37tz079+fJUuWcPjw4U+6RqYdxB4aGkq2bNmoVKkSV69excrKCktLS549ewa8+n06OztTvnz59HiKn0Rvg41KpaJVq1bkyJGDEydO0KBBA3r37k1ERAS2trYEBga+tkmXoigSatJIO+Pn0KFDZM+enZUrV7J48WJsbGy4evUqwcHB9OrVC/j0lq60ISo8PBwjIyN69+4NgLW1NVeuXKFQoULaqYOfk4+PDzly5KBixYoEBwdjYWHBDz/8wPr162nUqBH9+/dn2rRp/PLLL5+9Nl25ceMGu3bt4u7du1y7dg1ra2ty5crFr7/+ytKlSyldujSTJ0+mR48eGRL0Ut9r06ZNo1atWrRq1YrGjRszbNgwvLy86N27Ny1btiRfvnzpfu70ZmdnR+vWrVmyZAnr1q3ThrJRo0YxYcIEhg0bxuPHj7WzWfTlOpX6O/T09KRChQqUKFGCGTNmkCtXLmrVqsXLly+5efMmJUuWBKQ1PVViYiJly5bF0tKSsLAw7WfvwYMHFCxYkDx58mBvb8+AAQOYPn06JUqU+KjzrFy5ksqVK1OsWDH69++PRqMhe/bspKSkULp0ae1Cm7169dKug9O3b19MTU3T8+l+FL0NNvBqifFatWqRkpLCunXraNu2rfYDlJZ8YF6XGvJSl6I3Njbm5s2bdO7cmbFjx/Lo0SOuXLny2v4gn/r6pYao58+fY2Njg6IozJs3jz59+mhX0Hz+/PlnX0Tt5cuX3LhxAzMzM0xNTSlevDi1atVi6tSpNGzYEHt7ey5duqT369L8U5EiRahRowZHjhzh0aNHTJ48GYAsWbLwyy+/sGbNGn7++ed0by3555ozuXPnxtramgkTJuDl5cXs2bOZPXs248eP/yJCTaoNGzZgYWHB2bNnefnyJfPnz+fXX39lyJAhTJ06Vdflpat/towXKlSIWrVqMWnSJJo3b46pqSkGBgY0a9aM9evXM336dEaMGKHXyyS8r/379zNq1Ci2bt3K2bNnmTt3LpMmTcLU1JQlS5ZoZx56e3uzY8eOTzpX6uzhAgUKUKxYMTp37syNGzdYv349Tk5ONGjQgJcvX1KgQAHt7zQzhBrQ82ADkC1bNurXrw/AX3/9RUJCAtWrV9f+XELNm1JfjwULFmBnZ8ewYcMICQmhT58+hIeH07NnT+1eLZ/qwIED2qXSe/XqRbZs2bCysqJHjx4sX76cXr168fjxY/r27fvZB0lOnjyZ6Ohonj9/Tvny5dm+fTsArq6u3Lhxg+vXrzN//nwGDx6Mh4fHV/FeSg0WWbJkoXr16hgZGbFp0yb+/PNPfvrpJ9q2bUtycjKPHj2iQIECGXJujUbDvn37KF++PC1atGDHjh3kyJEDJycnjIyMaNu2baZfRTit+fPnY2hoyMSJE7W7dv/xxx/88ccf2n2g9EXaVaEvX76Mq6srwcHBNGzYkGnTpuHs7EzXrl2ZOHEiDg4OtG7dGlNTUwk1/6927drcunWLLl268Ndff9G4cWMWLFigvU5GR0fj6urK8+fPOXXqFK1bt/7gc6QuN5DaLbpkyRJ69eqFiYkJZcqUYefOnZiYmGBtbY21tTWQ+VoR9T7YwKu7yPr16xMfH09oaOhrP9P3L6IP8c91al68eMHDhw8JDg6mUKFCzJw5k549e/Ldd99RoECBT17Y7OnTp5w5c4bs2bPz+++/U7JkSVq3bs2CBQvYsGEDEydO5PHjx6hUqs++ncXEiROJj4/H29sbExMTzpw5w4YNG8iTJ492Y1S1Wk3v3r21G8jp+3sp7ZiI/v37U716dapUqcKPP/5IQEAAq1atomPHjtq+/vQOemk3P82TJw9WVla4ubnh7OzMokWLaNasGaNGjaJChQqZOmT+s9XJ1tZWG8QcHR3JkycPJ06coF69epQuXVpXZaa7f46Lsre3JyUlhblz5/Lrr79y/vx5li9fzoABA7TPW1frU2VGqa0ivXr1IiUlhVatWrF+/XoAJk2axLBhwyhYsKD2WvXbb7998P5narUaY2NjkpOTGTduHL1796Znz574+PiQP39+1Go1Fy5coHHjxhnxFNONXs+K+qe0e2iI16W9k9q6dSsODg48ePCAiIgIoqOjadCgAQ4ODum2oWXq+e7du8fOnTsJCAjgp59+omrVqkRFRTF58mSMjY2ZNGlSOjy7D3P06FG2bt2qXfZ/7dq1/P333wDcv3+fSpUqUb9+fSpXrqxdcySzfomml7TdBz169KBChQoUL16cZ8+eoVKpiI+P5+bNm7Rv3z5DN5NctGgRt2/fZuLEiQwePJi8efNiYGBA+/btiY6O/ujxBJ9L2ll/27ZtI0+ePBQqVIgOHTrQo0cPLC0tWb9+PX369NHJeLLPYebMmZibm9O+fXt+++03cubMScuWLTEyMiIuLo6CBQvqusRMK+3ncO7cuRw+fJhVq1axdetWypYtS8mSJUlISCAhIQErK6sP+rfTbkcybdo0jh07RmRkJNu3b+fs2bMsXLiQ4sWL07Jly0wxQPhdvooWm1QSav5d6p1U6uaMN27cICkpiaJFi2JgYMDmzZvp1atXuvShpr1zS20FcXJy0k5nLVmyJCNGjCA8PDwdntmHS0hI0F5ck5KSePr0KfPnz8fAwIDu3buTO3du8uXLp30/6XuoSRt6Hzx4gKWlJfb29vz555+UKFGCmJgYfv31V6pXr65tmk7vc6cqU6YMISEhjBs3jqZNm6JSqbh58yb58+fPtLtzp0o7ds3T0xNjY2MOHz7MxIkTWbRoET4+PkRFRdGuXTu9CjVpf4cajYawsDCePXvG0KFDad68Ob6+vhw+fJiWLVum+/tH36SGYgMDA/r27UtiYiKtWrVi27Zt2tc4S5YsHzVjLjXUjBo1ipw5c7Jjxw5WrFhB06ZN2bRpE3369MHKyirThxr4yoKNeFPa1gZfX18KFizIsGHDePjwIdu3b8fc3BwPDw+MjY3TbSBo6vn69++PpaUlHTp0ICQkhG3btrFnzx7UajXOzs46Wyk2b968bNmyRbuhXN++fTE0NOTs2bOYmZnRqVOnL35Png+RdkXYokWL4uTkREREBO3bt8fOzg5PT080Gk26fymlnZnn5eVFmTJlyJ8/P2PGjOH8+fOkpKTw+++/061bt3Q9b0ZJfd/PmDGD3LlzM2rUKIKCgujevTtdu3Zl6NCh2mP1pRUw7biogwcPaqfkBwUFcefOHVxdXVm6dGmmb2nLTNKGm8GDB9O6detPGhbw5MkToqOjKVasGAYGBhQoUAA7OzsAOnbsyIULF2jdujUrVqzAzs7ui1gWRYLNVy714qnRaFAUhbCwMADy58+PsbExgYGB/PDDD+lyrn/efZctW5aNGzfy+PFj7OzsqF+/Pjt27NB5aHB0dKRUqVIcPnyYlJQUihUrxpUrV5g7dy6dO3fWeX26MHjwYBISEvD29gZebbh39epVpk6dysCBAzOktSS1daNPnz7kz5+fK1eucPfuXSwsLDA0NGTnzp106dIl029bkfZ9Hxsbi7GxMSdPnuTu3bs4ODgwb948unTpQqVKlcibNy+GhoZ6EWrg9XFRuXPnJjAwkG3btjFx4kT27dvHzp076dChA87OzrouNVN5247zaR9TqVTaP7948QKVSvVRg/UnT57M8+fPCQ4OplixYpQsWRIjIyNCQ0M5ffo0WbJkwdLSksqVK7No0SImTpyY6UMNfGVjbMT/bNiwgVatWgGvBsrWrFmTMmXK4OXlRbZs2fjhhx+04xjSYxn8tHdu06ZNw9ramtatW7NlyxY2b97MggULyJs3Ly9fviRbtmyffL5P9fjxY7Zv387ff/+Nm5sbgYGBdO7cmW+++UbXpX0W/7ywHjlyhHHjxjF58mQ8PDyIiooiPDwcjUaTIXfbqS0Whw4d4vbt23Tt2pXhw4cTEhKCk5MT9evXp1y5cplyZ+600r7vly9fjru7O9myZcPf359bt27xyy+/UKxYMeLi4jAzM9N1uenmwoULuLi4YGRkxNKlS7l37552SYDu3btTunRpevbsSVRUFDlz5tRxtZlL2nFYixYtwsDAgB49egCvNrtMG3x37drFpk2bmDp16gcvYjhlyhRiY2MZP348SUlJHDlyhNu3b2Nubk50dDQvXrzg+vXrjBkzhqdPn3Lo0CFGjRolwUZkXo0bN8bJyYnp06czb948qlevjouLC2FhYSxbtgwjIyMqVar02tT4T6XRaBg2bBg2NjbacTyzZs1i/fr1+Pr6smXLFoyMjDLNByd1TImpqSnJycnpPn05s0r7ZTxmzBjtRnphYWGMGzcOLy+vDFtdOSgoCAcHB+2fr1+/jr+/P3fu3KFz585cv34dPz8/hgwZku6rGWeU1BYLlUqFmZkZLi4uuLq6aneBnzBhAqamppk+pL2vkJAQevXqRadOnWjSpAn79+8nODiYdu3aYWpqypEjR7h69ap2AU7xptRtEhwdHTl27BiFChVi2rRprx2zd+9eNm7cyIgRI177zLyP4OBg5s2bx7Rp07QhSVEUfH19CQwMZOTIkcCrG5rQ0FB27drF2LFjv5jPXOb4BhGfTUpKCgDbt2/n8ePH9OzZk/DwcNavX88ff/zBhQsX6NKlC8OGDUuXUPPHH38QGxsLvLq7yJ07N56entotCjp16kSLFi1YtmwZJiYmmSbUwKvmXjs7O2xtbb+aUJOYmKgdUzNs2DBy5syJnZ0do0aNws7OjpEjRzJ8+HBevHiR7rv3XrhwgYkTJ3L69GntYyVLluTbb78lOjqaJ0+e8Oeff9KpU6dMf4F98uSJ9v83btyIm5sbc+bM4cWLF+zZs4cTJ05QokQJBg0aRLZs2fQm1MCrlZS9vb3ZsmUL27dvx8zMjLNnz7Jr1y62bNnCokWL9GpwdHpJu+DpX3/9RZEiRejTpw+VKlXi7NmzdOrUSXst3blzJxs3bmTkyJEfHGrgf+vOpIaa5ORkVCoVdevW5e7du8TFxaFWq8mXLx/x8fGMGzcu03/m0so83yIiw6nVaoyMjEhOTgZeTWM2Nzdn48aN1KhRg/j4ePbv38/du3fT5Xx37txh6tSpzJo1i9jYWJydnSlbtqw2NLVs2ZKkpCQCAwMz/YyWr8HSpUu5cuUKACdPniRXrlx07tyZBw8e4ODgQPfu3cmbNy+bN28me/bs6T4OpESJEnz//fds3LhRG240Gg0FCxbExMSElStXai/0mVlsbCyBgYEcOHCAmzdvanfjHj58OH369KFMmTJcvHhRO7tO3yiKgpubG3369MHX15ekpCTat29PeHg4Z8+epV+/ftoNP8UraVtJt2zZQuXKlSlQoAADBw6kfv36TJ8+ncDAQMLDwwkODmbv3r2MGDHio9f3srGx4dGjR/z111/A/2YM37lzB1NTU1QqFYaGhjg6OtK5c+ePCk+6JIOHvxJpp1gPHDiQQoUKERUVxdSpU3nx4gUnT57UDgxNL7lz56Zu3bocOnQICwsL2rdvj5ubG9evXyc2NpY//viDUaNG4erqmq7nFR9u2rRpPHr0iK5duwLg5OREfHw8Xl5etGjRAhMTEx49ekRkZCSOjo4ZUkPWrFlfWyVcURQqVarEpUuXCAoKYsyYMdrNTzOrQ4cOERERQVBQEFu3bqV58+YMHDiQq1evcvHiRXLlyoW/vz8DBgzQ7tKtb1KnDZcrV44+ffowbtw4xowZQ9euXfVmtld6Sl1fLSUlhWnTpvHy5UuaNGlC1qxZuX//PoGBgezatYupU6dSpEgRnj17xrhx4z54nZpUGo2GbNmyMWzYMJYtW0ZSUhKNGjXi7t27TJ8+XbsC/JdMxth8BdJeTAYOHIibmxu1a9emSZMmdOvWjQ4dOvDzzz8zdOhQSpUqla4XnitXrrBlyxYePHhAnjx56N27N4sWLeLFixd899131K5dO93OJT7OmDFjUKlU2mDr7++Ph4cHL1++ZOnSpTg4OLB69WqGDRuGm5tbhn85JSQksGfPHs6cOYOjoyMHDhyga9eu6TreKyNMmTKF+/fvU7JkSW2AcXJywsXFhYoVK9K+fXuSk5Pp1q0bNWvW1HW5GS51EOy6desICwujd+/eGBoaZqruZl0LDQ3lxIkTfPfdd+zfv5/Nmzfz/fff8/333xMbG8v69es5ceIEXbp0oUaNGun62UtOTiYwMJAZM2aQP39+Xrx4QYsWLahatWq6/Pu6JMHmKzN79myqVq3KypUr+eGHHwgPD6dmzZrptnT5+PHjsbCwoFWrVlhZWZE1a1ZWr15No0aNmD17NgYGBvTp04esWbOSNWtWuYPTMX9/f8aPH8+QIUOoWrUqvr6+bNu2jfnz52Npacns2bN59uwZNWrU+KxfxgkJCWzbto05c+Ywfvx4atWq9dnO/TGWLVtGWFgYo0aNAiAwMJArV65w5coVihYtiomJCUWKFKFgwYJ62f30NitXriQ2Npbt27czfvx47dYj4n+SkpKYPXs2p06dwtPTk8TERA4ePEiTJk20s1FjY2MxNzfPsGtl6njHmJgYLCws9OKaLF1RX4kVK1ZgYWFBVFQUEyZMoFWrVtoN58qWLZsuwSYkJIQjR46QkJCARqPh6dOnDBs2jOfPn7Nu3Tq8vb0ZOHAgERER2oFoX/oH6Etnb29P+/btOX/+PH///Tfh4eHMmDFDu1ZP2oHen/OClyVLFpo0aULVqlXJmzdvpr7YqtVqIiMj8fDwIDExkXnz5rF9+3aqV6/Oxo0b6devH6dOnaJo0aJfTagBKFCgAMnJyUyYMOGLWK32c0p9P6ddvfzcuXMMGDAAtVqNj48ParWaihUrYm5urj3mY8/zb1JSUjAxMQHQLsCaWT9nH0JabPRU2nVI1Go169evx8rKinLlyjFu3DjKli3L0aNH6dKlS7o28V+8eJEZM2bQuHFjIiMjuX//PqVKlWLHjh0sW7bso/uFRcZ5+vQphw8fZsOGDbRt25amTZsCb18kTLzd33//zahRo6hSpQqJiYkMGTIEOzs75s+fj5ubG66url/8uIW0Pmb12cwcTj+31K/d+fPnU6dOHWxsbPjzzz8xMjLixx9/ZMOGDTRr1uyTBu2m/fwmJiZiamr62u8t7e/D398fKyurL2rm07tIi42eSp2ye+XKFRwcHKhfvz69e/emVKlSeHl5oVKpqFmzZroNBE39kJQtW5Zu3bqxfPlyevXqRZUqVYiKiiIyMpInT55IsMmEcufOTZ06dVCpVNy/f5+///6bOnXqSKj5AHXq1KFYsWJky5YNIyMjcuTIwYULFzhw4AC1a9fWy1CjKArR0dGYmJi81q2c9gtz27ZtxMTE0LZtWwk1/O86mfpahIaGEhcXR/HixWnRogVr1qyhR48ezJ0795NCTdrtSMaOHUtycjJNmzbFw8MDjUYD/G/K9969e/n999+ZM2fOpz/BTEJabPRM2pR++fJlZs+eja2tLWXKlMHAwABzc3O+++67DK8jddfZFi1a0KBBA+0dg8i8wsPD2bdvH3fv3qVXr16yIeFHCAsLY8OGDWTJkoWdO3cyaNAgvRiMmSptqOnatSvm5ubkyJGDbt26YWtrS0pKCkZGr+6X9+3bx9q1axk9ejRFixbVceWZy6xZs3j69CmPHz+mTp06uLu7kytXLlQqFbGxsemyw7miKAwfPhx7e3usrKxYsmQJM2bMwNXVVft73Lt3Lxs2bGDUqFEfPXU8M5Jgo0fSLsW9du1aypcvT+HChXn69CnTp08nLi6O4OBgtm7d+lmWbz948CDLly9n9uzZ2NjYSAuAjr1P19LTp09Rq9XkzZv3i9jsLrOJjY1l9+7dxMTE4OzsrJdjSxRFYcmSJWg0GurXr8+uXbt4/vw5nTp1Im/evADs2bOHjRs3Mnr0aL2d1v4h3rZFSXR0NBcvXuTevXvY2NiQmJjI4MGDtRtQfoy0rWXHjh3j6NGj9OvXj1WrVvHkyRP279/P3LlzcXd3Z9euXWzYsIGxY8fqVagBCTZ6I22oGTp0KElJSVy9epXu3btrF8KLiYlh+fLluLi40KBBg08635o1ayhfvjxOTk7vrCd1RL/IHFK7J8uUKfPa42lDzD+3NRAi7ftj7dq17N27l+7du1O5cmUePHiAr6+vdn2VvXv3sn79esaMGaN3X5gfI+21ed68eeTNmxdHR0dcXV05deoUa9asYeHChYSFhWFra/vJ50kVHR3NtWvX2LRpE82aNSNPnjwMHjyYoUOH4uDgwKJFi2jTpo1eftbldkxPpL6hx44di42NDXPmzGH27Nns2LGD9evXY2Jigo2NDbly5SI4OPiTzxcaGsqcOXMICgp642dp7xquXbvGuXPnPvl8In1cvXqVKVOmEBkZqX1MURTt+2fPnj1MmzaNqKgoXZUoMhm1Wq3tfnry5AktWrSgbNmyHDt2jJCQEAoWLEizZs3o2LEj8GofIn1sBfhYqa9d586dyZ49O/fv32fx4sWcP3+eXLlyYW5ujlqtJnfu3B99jtTPsKIodO/enSFDhnDu3DlKlSpFyZIluXnzpnY7FA8PD3LkyIGnp6dehhqQYPPFO3bsGLt27eLKlSvcv38fBwcH9u3bx5MnT3BxcaFv3774+fnx6NEjEhISSElJoU6dOh99vm3btgEwbNgwqlSpwvTp018LN2kHx+3evZtFixbJdgk6lLZBNjExERcXF9zc3EhMTAReTfdMDaGp/e1DhgyR8TUCeH0Qavfu3fH09GT69Ol4enpiZGTEmjVruHv3LnZ2dtoup86dO0v30z/cu3ePokWL0qFDB+7du4ezszNPnz4ld+7ctGvX7rUduz+UWq3W/l0/Pz9cXV3x8PDg+PHj+Pv7k5iYSEREBN26dcPd3V3bsqPPLenSFfUF++2334iMjCR79uwYGRkRFBRE3759uXLlCocPH2bs2LEUKFCA6Oho7bokqct3f4xTp07RvXt3evbsSVBQEIMGDWLFihU8e/aMrl27vnaH9ik7z4r0kXYg5/r16wkJCaFr1674+vpy9+5dJk+erD1WXwcRik+nKApjxozB2dmZ+vXrU716dX766Sf69u3LtGnTaNu2rQSZ/xAeHk67du1QqVRMnjyZnDlzMmzYMGbNmvVJLTVpu7mmTJnC06dP6dixIy4uLvj4+BAYGEj58uWpUaPGZ1+LSpekxeYLNW/ePKKjo5k2bRqjRo1iwIAB1KtXj99//5169epRunRphg8fTmJi4msDhT821ADky5ePggULYmdnR+XKlRk4cCCJiYmcPHmSCRMmaFtutm/fzoYNGz5651nx6ZKSkrQbnh46dAhra2vMzMwYNGgQZmZmhIaG8uDBA+DVGhaLFy9m9OjREmoE8PpO0y9evMDKyorixYuzfPlyJk6cyLp161i+fDkDBw6UUPMfFEUhV65cDBgwAI1Gw9WrV+nXrx9dunT5pFAD/+vmWrhwIcbGxpibm7Nr1y7CwsJo0aIFjo6O2Nvbaxfh+xpCDUiw+SIlJyfz/PlzunXrBrxK7SYmJtSsWRNFUUhKSqJfv35MmDABU1PTdJuNVKhQIdq1a0dUVBT16tXj5cuX2NnZkS9fPs6dO0dUVBQvXrzg7Nmzn7TzrPg0u3fvZtSoUcTHx3Pw4EHOnTtHvXr16N27N126dCFXrlyEhYWxdetWANzd3Vm0aJF8QQngfxvmKorCrVu3AGjRogUHDhygYMGCVKtWDVdXV9zc3LSr1Yp/lxom6tWrx8KFC8mXLx9eXl7UqFHjo//NtB0tkyZNIiAggL59+zJq1CiSk5NZtmwZjx8/pmXLll/lVHsJNl+g1KDy8uVL4H93VzY2NpiYmBAdHQ28CiLpzd7enhMnTtC/f386dOhAhw4dWL58OXv37qV8+fJkzZqV4cOHf5UfpszCwcGBXLlysWDBAhRFwcLCQts64+7uTp06dfDz8+Pu3bs8f/4cAwODdNsrTHzZ/vzzT+7evQtAnz59mDRpEkuXLuXZs2c4Ozvj7+9Py5Yt6dy5M5UqVUJGMvzPf70WarWaokWLUrt2bVxcXN7r7/zbv5O25aV169bEx8fj6+uLqakp/fr1Iykpifj4+A/+t/WFrDz8BTIwMMDExIRFixYxd+5cbffS1atXefDgQYauUePh4YGvry+xsbE0btwYAHNzc+1AtNQmT/H5pY6pKVasGC1btmT79u0sXryY6OhoHj58yO3bt7G0tGTatGkEBwfz4MED7RgcIeDVAPOpU6dSqFAhnJ2dadGiBdu3b+fIkSNYWlrSrFkzWrVqhbu7O/D1dG38l7Tr1CQkJJAlS5bXHkttBQM4ffo0JiYmuLm5ffDrl3Yw94ABA0hJSaFx48ZMmDCB0aNHoygKbdu2ZcyYMV/1Z1tabL4wqQl/6NChxMfH06dPH7Zs2cKuXbsYN24cvXr1SpdVK9917s6dO2Nra0t8fLzcsWUSarUaIyMj1Go1a9aswcDAgNq1a1OqVCny58/PuHHjmDVrFiNHjiR79uzY2toyd+5cvZ4ZId5faGgo+/fvp0uXLri4uHDp0iXs7OywtramVq1amJmZERYWRqlSpbShRrySNmykjncMDAzE0NAQtVr92oDdPXv2MGfOnI9uIU0dUzNy5EhcXV1p164d48aN4+7du3h5ebFr1y4eP378VYcakGDzxVGpVNqup2XLluHq6sqTJ08IDg7O8OXbUz+c2bNn5/Lly0RERMgdWyaRemEdPHgwDx48IDQ0lJw5c9KiRQs8PDyYOHEiuXPn1nZP2traaleJFSJLliycP3+edu3aUbFiRVq0aMGmTZu4c+cOBQsWpF69erRt2xYLCwtdl5rppIaNESNGUKxYMVxdXenUqRNBQUGvTePeu3cvPj4+TJw48YN3eU/d3wngxo0bWFhY0KBBA86dO0erVq0YMGAA9+/fZ+nSpfK5RrqivkipdwKGhoZ06tQJ+N/6MZ9jOp+trS2rVq2Su/1MZsuWLURHRzN27FgGDRpEqVKlSEhIoFmzZhgYGMiWFuINqdeRnDlzolarefr0KQEBAbRv3x5FURg/fjzDhw+nePHiui4100l7rT116hTm5ua0bNmSFStW4O7uzo8//siKFSsoV64cO3fuxMfH56NWY067P1dcXByFCxembt26zJkzR7v56tmzZzExMfksW+V8CSTYZGLv2qsn9Q499edxcXGYm5t/thYU+QDp3j/3n7Gzs8PZ2Znp06fTpk0bVCoVJ0+exMHBQfZ8Em9Iff+o1Wru3bvHiBEjaNOmDb6+vqxdu5ZatWoRGBj42tRv8co/r81ly5ZFrVYzatQomjVrRosWLbh16xZGRka8ePGCq1evftRyCmlDTbdu3VCr1fzwww988803FC9enGvXrjFv3jyGDRuGh4fHV7NOzX+RBfoyqdSLjqIoBAcHU7hw4dd+nvYNfODAAR4/fkzr1q2/+r7Vr0Xahbl+++03cuTIQdasWWnYsCFhYWE8fvyY9evX07FjR6pVq6brckUmk3r90Gg0dOnShaSkJBRFYc2aNVy7do3Nmzdz5swZFi5c+EmbMuqjf752tra2lC1blkaNGrFhwwYiIiK4fPkyPXv2pFKlSqSkpJCUlES2bNk+6Dxpw9P27duJjIzEycmJPXv2UL58ecLDw1GpVDg4OOjVDvLpQYJNJpT2g9O3b1+ePHlCrVq16NGjxxvdTXv37mXVqlVMmjQpQ6Z3i8xLURS6dOlCqVKlKFSoEMHBwahUKkqXLk1AQACurq5Ur15d12WKTMzLy4sSJUrQqlUratSoQeHChVm6dCnJycmEhYXJWlT/kLaVdOfOndy/f5/ixYtz9uxZChYsiJGREQ8ePKB8+fJUr179na3u75K6QrxGo2HcuHE8fvyYFi1aULt2bQ4fPszBgwcpW7Ys33333Ve1ovD7ktv7TCj1Derl5UX16tUpW7asdixN586dtVOq9+3bx19//cX48eMl1Hwl0l5YAwMDsba2pn///gCcOHGCI0eOULt2bWrXrq3LMkUmlfb9o1aryZs3LwUKFGDy5MlMnjyZ8ePHM2jQIKZNmyah5h/Szn4aO3Ys8fHxNG7cmOrVq6MoChcuXKBAgQLafbTSbi77oYyNjVEUheXLl5MzZ05y5crFgQMHKFSoEDVq1EBRFAoUKPDVrSj8vqTjPRNJ25f95MkTsmbNipubG1u3bqV79+6sXr2a5cuXA6+mDa5cufKjBqOJL1PaC+vy5cuJjY3l8uXL7N+/H3g17unWrVtERETINHzxhtT3j6IoXL16VbsGyu3bt8mXLx/FixenYMGCtGnTBlNTU12Xm+mkjnWZNWsWlpaWFChQgNOnT3Pjxg1q166Nm5sbFSpU0A4H+JiwsXLlSvbs2QPAggULOHToEM2aNaNXr17kz5+fpUuXcuPGDWrWrImjo2O6Pj99Il1RmURSUhImJiZoNBqeP3+OsbExMTExrF69muLFi/Pdd9/Rrl07Bg8eTLly5diyZQsuLi4Sar4SqU3TycnJjB8/noSEBKZOncr+/ftZuHAhlStX5ujRowwePFj628Ub0o7Z69evH6GhoVSuXJkGDRoQERHBjh07uHTpEmPHjqVKlSrStZFG2tdi/vz5BAQEMG7cOMzMzPjzzz95/vw5jRo1wtnZ+ZPPldp1tWnTJn744QeGDh1Kvnz5GDhwIABz5syhQYMGFCtW7JPPpc8k2GQCW7ZsoXDhwpQoUYJBgwaRJUsWwsPD6dixIyYmJixdupTo6Gg8PT21X1r/nBEj9NeDBw/w8fGha9euXLx4kcOHDxMTE8Pw4cPJkSMHt27d4sGDB+TJk4fSpUvrulyRSSmKwoIFC7CxsaFhw4asWLECMzMz8uXLR+HChdFoNOny5axP0l5nk5KSePDgAQsXLqRs2bK0aNGCly9fsmbNGho1apRue60pisK3335L48aN6dWrF0OHDiVPnjwMHTo0Xf79r4F0RWUCQUFBbNu2jYkTJ+Lo6Mi0adPo3r07CxYs4OXLl7Rs2ZKhQ4dStWpVbReDhJqvR8GCBXn58iVVq1bl/v37dOvWjdy5c7Nu3ToePnyIk5MTtWvXllAj3pB2YbezZ8/y+++/kz17drJnz07z5s159uwZQUFB2i0UxP+k7frt378/nTp14vHjx3h6enL16lU2btxI1qxZ6dGjxyeFml27dmn/f/z48dy5c4c9e/Zw7NgxFi5cyJQpUwgJCeHevXvp8bS+ChJsdCglJQWAgQMH4uDgwMOHDylcuDCKolCxYkUqVapEoUKFaNCgAR4eHoAMEvuapB1zVbNmTe14KysrK37++WcSExPZuHEjiYmJMqZGvCHtGigPHjygTJkyzJkzh9mzZ3Pz5k0KFChAu3bt+P7772WxzbdIfe1GjRpF+fLl6dixI7179+bhw4d069aNS5cu8ezZs09aYiM5OZkpU6YwdepU4NVeeyqVChMTE3x8fDhw4ACzZ89m/vz56dYi9DWQrigdSW3iTElJ4dGjR1hbW7Nu3Tqio6OpUaMGKpWKCRMmMHHiREqWLKnrcsVnlrqhpUaj4ciRI9jY2ODi4sK8efM4evQoo0eP5urVq9SsWfODl2cX+i9tqOnRowdWVlacOHGCWbNmERUVhbe3N4sXL5ZWmrdIO0X7xo0b+Pr60q1bN3x8fIiPj2f58uUsW7YMZ2dnrKysPvo8W7duxdnZmZw5c9KhQwdKlCih3dC4ZMmS2Nvb4+DgQHBwMK6urunwzL4eEmx0IO06Nb169dIO6mvcuDGBgYFcuXIFCwsLWrVqRcWKFXVdrvjMUt8fKSkpDBkyBBsbG9RqNcbGxgwfPpzp06dz5MgRxo4dKxsSijcsXboUGxsbfvzxR7y8vLCwsGDw4MGcOXOGIUOGsG7dOk6ePImdnR0VKlTQdbmZStpAGBMTg6mpKTdu3GDjxo3Url0bDw8P2rdvz4gRIz7ps6fRaHj8+DG2trZcunQJFxcXOnfujL+/P9OnT+fSpUsEBQXRr18/CTUfQYKNjiiKwqRJkzA3N6dfv35s2bKFY8eO4enpyZEjRyhTpozcTX2FVq1axbNnz2jYsCHBwcHcunWLX3/9lR49euDq6kqtWrVwcXEhLCwMW1tbXZcrMqEjR46wfPlyOnfuzNWrVyldujQ1atQAYN68eZQqVYpatWoByOynNNKGmk6dOpElSxbc3d1p0qQJBw4c4OrVq9y8eZP+/ftTqVKlj37t0g5IDgoKYtq0adStW5dGjRrRpk0b6tatS7du3dL76X1VZIG+z+j69eskJCTg5uaGSqXC0NCQggULAtCkSRNOnTpFUFAQ7dq103GlQhemTJlCeHg4jo6OdOnShQ4dOhAbG8uIESP4+eefMTU1Zffu3ZQuXVpCjfhX1atXx9jYmEWLFpGcnIyBgQG5c+cmNjaW/fv3v7YcgISaV9J2Px04cIBvvvkGDw8P9u3bx5YtWzA3N8fJyYk6depQqVIl4ONeu9RQo9FoOHjwIM7OznTt2pUNGzagUqlYu3Ytbdq0oWbNmhQtWlT2ePtIEmw+I1tbW1q3bo2BgQFeXl6UKlWKwMBAjhw5QoECBbh16xbt27fXdZlCB8aMGYOJiQnTp08H4Pnz5zg4OLBu3TocHR0pVqwYw4cPp0uXLnKxE/+pcuXKZM2alRkzZrBnzx7UajX+/v4MGTJEujb+IW3YGD58ODExMVSvXh1nZ2eSkpI4fPgwKSkpdOjQ4ZO3L0g7y8ra2pocOXJQtGhRWrZsiY+PD2q1Gj8/Pwmcn0i6oj6DtE2PixYtYu3atQwbNoy6devi4+OjHV3/888/y94+X6GzZ8/Sr18/5syZQ/ny5fHx8WHbtm2sXr2aR48esWjRIiwsLChfvjw1a9bUdbkik0vb+hAYGMiwYcNYtGgRWbJkIXv27DquLnNSFIV58+ahUqmwsbEhKCiI2rVrU6lSJc6fP0+OHDnSbTHUJUuWEBgYiLe3N0OHDqVYsWKYmJjg4eGBmZkZxYsXT5fzfM0k2GSwtLswh4aGAq+m9HXs2BFPT09cXV2xtbXl2bNn5MiRQ8fVCl1ITExk9+7dnD17Vrs444gRI8iTJw8g4yDEx3n48CGRkZHMnDmTyZMnkzdvXl2XlKksX74cJycnqlatyooVK7Qrd5csWZK1a9cSGBjIt99+S7Vq1T7pPP9cTPXvv//m7NmzvHjxgm+//Za4uDgiIyPp3Lnzpz4l8f+kKyoDpV3GvGfPnsTFxVGsWDHat2/PwoULGTBgAHFxccybNw8nJyddlyt0xNTUlPr166NWq1mwYAEDBw4kT548qNVqVCqVdD2JD/bgwQOmTp1KREQEnTp1klDzFm3atMHMzIy///6bFi1a8ODBA/bv30+ePHlo3bo169atI3/+/J90jrSL/E2ZMgUnJydKlixJpUqVuHr1KgDr1q2jS5cu6fGUxP+TFpsMpigKf/75JwCNGzdm+/btPH36lKZNm5I3b17Cw8MpXLiwbosUmUJSUhI7d+7E39+fBg0afPKdovi6JSYmkpiYiKWlpbT6vYWiKLx8+ZJ69erRpUsXfvzxR+0Gl+3atSNXrlzpdp6JEyeSkJBAWFgYLi4uNGjQgMDAQE6ePEmdOnVkCEI6k1vBDJA2K545c4Y1a9Zga2uLjY0NtWvXJkeOHGzYsAFFUSTUCC0TExMaNGiAm5sbvr6+PH/+XFYUFh/N1NQUS0tLQGY/pTpy5Ij2/8eOHcuDBw/w8/PD19eXzZs34+npSWRkJC9fvvzkc6V+dgcNGsSLFy+YMGECkyZNIjw8nP379+Pi4oKXl5eEmgwgwSYDpF5Ehg8fTrFixfD09MTX15egoCAKFChAw4YN+eWXX2QZc/GGLFmy0LhxY0aOHImVlZV8IQmRTl6+fMnw4cP5448/ALCwsMDY2JjcuXOzZs0a1q1bh5+fH15eXhQqVOijz5O6FUrqZ7devXraMXS5cuWia9eu3L17F7Va/UnbMYh/J11R6eifzb3Tp0/n5MmTrFixgkOHDuHr68uoUaNk1LsQQnxGa9eupWLFihgbG9O7d2++/fZb4uPjuX//Pt9++y22trbkyZOH6OjoT1pROO3U8VmzZpEjRw4qVapEVFQUo0ePZvLkyVSoUIHExERMTU3T8RmKtKTFJp1oNBptqNm/fz/wqgmyfv36dOzYkVq1avHDDz+QlJSkyzKFEOKr06BBAwoXLszjx49Zu3Ytx48fZ+/evdSoUYOwsDCWLl1KcnLyJ29RkjpZZPDgwdjY2JAjRw66detGkSJFGDx4MJ6enrx48UJaajKYtNikg7RLcR84cIBTp05RvHhxWrRoAUD37t2Ji4vjzz//lBkuQgjxmaSdah0WFka3bt1o06YNjRs3pkOHDrRo0UJ7nf4Uvr6+1KpVC2tra65fv87GjRvp3bs3EydOxNnZGWNjY37++WeePn1K7ty5P/l84t3kWzYdpIaasWPHcvfuXSpXrkxQUBC+vr5cuXKFggULMnDgQAk1QgjxmaTtFtqzZw8qlYo5c+awb98+tm3bxuLFi/nzzz+5d++edlzMx8qTJw/W1tY8efIECwsLEhMT6devH3Xq1KFBgwYcOnSIiIiIdJtpJd5Nvmk/QdrGrnHjxhEeHk6nTp2oWbMmZcqU4fz58wwZMoTq1avLMuZCCPEZpYYaT09PLly4wN27d8mZMydeXl7s3buXvXv3smXLFooUKfLaAnofIjUQValShf379zNw4ECSk5PJnz8/5ubmvHz5kmHDhtG2bVty5swpkwE+E+mK+kj/XE3y/PnzzJ49mzZt2tCwYUPUajWKovD48WPtRpdCCCEyXupEjiVLlnDjxg0mT57MoEGDyJMnDzly5OC7774jJiYGFxeXjz5HVFQU1tbWAEyYMIEhQ4awYMECHj9+TI8ePbh//z5qtZrs2bNTvnz59Hpq4j1IsPkIaZs4x48fz8uXL6levbp2A7OmTZvy3XffSdeTEEJ8Rv+84Tx16hTbt28HoHbt2hgaGhIQEEDPnj0/6TxTp07l2bNn9OzZEzMzM2bOnMmECRMAWLp0KRcuXGDw4ME4ODh80nnEx5Fv3g+UlJSkDTWpI9/btm3L9u3bUavV9OzZk/Xr1xMVFaXrUoUQ4quRdvsCb29vfH19MTIyYuzYsTRq1AiVSsXy5cs/qZUG4N69e5w4cYKzZ8/y119/cefOHe7cucOKFSu4ffs2LVq0wMHBgYSEhHR6ZuJDSYvNB/Dx8XltXYLx48czb948TE1NCQoKYvDgwfj5+cmGlkIIoQOKojB9+nSioqIwMjIiV65cVK5cmeTkZHbs2EG9evXSZauSs2fPsmjRIkJCQihbtiwPHz4kX758GBkZcffuXRYsWCADhXVIJtN/gCdPnhAcHIypqSmOjo4ULlyYs2fPUqVKFUxNTTE3N3+t31UIIcTnM3ToUMzMzJg8eTKPHz/G19eX06dPU7t2bcaNG/fRg4T/KXXMzPz587lz5w7Ozs7069cPGxsbwsLCJNTomASb9zBr1iySk5MJDg4mMjKSp0+f0rhxY7Jnz87Ro0fZtWsXISEhdOzYUUKNEEJ8Jv8cU1O5cmXmzZvHrVu3cHJyolGjRvj5+ZElS5Z0CzWpypcvT69evViyZAl79uzB2NiYQYMGkTNnznQ9j/hw0hX1H6ZMmcKLFy/o1asXcXFxrFixgmPHjtGsWTM8PDwwNTVFpVJhYmKCs7Oz7KIrhBCfQdpJHHPmzMHY2JgGDRpw/vx5Vq9ezfTp03FyciIhIYEsWbJkWB2nT59mwYIF9O7dmwoVKmTYecT7kxabdzhy5Ajh4eFMnz5d+9jw4cOJjo7mzJkzxMTEUL169dd2Z5VQI4QQGSs11CiKwqBBg3Bzc0OlUtGtWzfWrFlDSkoKvXv3ZuvWrRkaagAqVqxIiRIlyJ49u9zYZhIyK+odkpOTsbOzAyAlJYWUlBQsLS1p2bIlZcuWpUSJErI8thBCfEa7d+/m0aNHANy6dQtTU1MaNmzIhQsXaNGiBdu2beOnn35i5cqVZMuW7bMsu5E9e3ZAbmwzCwk275AnTx5u3LjB3bt3MTIy0n5AYmJiyJIlCy1atKBEiRI6rlIIIb4eNjY2FCxYkDt37mBhYUHWrFnp3Lkz3377LS1btuT06dOEhYWRP39+XZcqdESCzTs4Ojri4uLCgQMHuHXrFgYGBly5coXVq1fj4eGh6/KEEOKr4+HhwcGDB1mwYAEhISHkzp2bIkWK8OjRIzw9Pfnpp5+wtbXVdZlCh2Tw8H94/Pgx27dvZ+/evbi5uXHt2jV69uxJ1apVdV2aEEJ8FUJCQsibNy/GxsaMGzeOPn364OvrS1RUFNWqVUNRFJKSkrC0tMTNzU3GunzlJNi8B0VRCAkJwdjYmJSUFO24GyGEEBnr1KlT+Pj40L59e4oWLcqUKVMYP348AOvWreP69et8//330ooutGRW1HtQqVQUKlRI12UIIcRXZeXKlXTo0IG7d++yfft2KlasyPnz51m3bh1OTk58++23PHr0SNYPE6+RFhshhBCZUufOnVGpVCxbtoy1a9dy4cIFbt++TZkyZUhJSSEyMpIxY8ZQoEABXZcqMhEJNkIIITKVtGNkBg0axIsXL1i2bBmbN2/m5MmTdOzYkZIlS/L06VNZckO8QWZFCSGEyFRUKhVqtRqA6dOnY2lpSadOnfjxxx8pXrw4a9asISYmRrYvEG8lLTZCCCEypbR7QQ0ZMoTHjx+zevVqHj16RL58+XRcncispMVGCCFEpmRoaKhtuZk6dSo2NjZcuXJFQo14J2mxEUIIoVP/XHfmn39OTk7G2NhYF6WJL5C02AghhNAZtVqtDTHx8fHAqzE2qffciqJoQ83hw4e5efOmbgoVXwwJNkIIIXRCo9FgaGiIRqPB09OTqVOnsn79euBVuElJSdGGnn379rFgwQLMzMx0WbL4AkiwEUIIoRMGBgYoisKQIUMoXrw4NWrUYNOmTWzduhUAI6NXa8ju3buX9evXM3XqVAoWLKjLksUXQIKNEEIInQkNDSVPnjy0aNGCM2fOUKFCBZYsWcKaNWuAV6Fm7dq1jB49miJFiui4WvElkC0VhBBC6MTChQspWrQoFStWZObMmXz33XdYW1vz4MEDHBwciI2N5ezZs3h7e0uoEe9NWmyEEEJ8FhqN5rU/m5ubky1bNqpUqYK1tTX37t1j2LBhtG/fnkqVKmFubk7//v0l1IgPIsFGCCHEZ2Fg8OorZ9SoUVy+fJkiRYqwatUqEhIScHBw4OnTpwwYMAB3d3dtCJLBwuJDSVeUEEKIDJV2XZqXL18SHBzM9OnT6dmzJzExMWzYsIFffvlFu9KwoijaECTEh5J3jhBCiAyTdp2a5cuXA/DTTz+hKAopKSmYmZmxfft24uPjtdsnpF2cT4gPJcFGCCFEhkltgblw4QIajYbevXtja2uLtbU1hoaGLF68mNGjR5M1a1Zdlyr0hAQbIYQQ6S7tQOFDhw7RtWtXmjVrRq9evbh+/TqBgYH4+flhZGREmTJldFip0DeyV5QQQoh0pdFotIvvpY6XWbt2LWvXrmX+/PnY29sTEBBAdHQ0lSpV0nW5Qs9IsBFCCJFutm3bRpEiRShZsiS+vr48e/aMzp07Y2RkxJIlS9iwYQNLlizB0dEReHPDSyE+lXRFCSGESBdqtZqAgAC2bt1KQEAA5ubmvHz5Urv/U9WqVXF0dCQ2Nlb7dyTUiPQmLTZCCCE+WUpKCkZGRqjVajp06ECBAgX46aefePLkCWfOnCE6OpqQkBBGjRpF6dKldV2u0GMSbIQQQqSL5ORkPD09KVGiBPfu3SN//vzUrl0bgAsXLlCsWDEqV66s4yqFvpOuKCGEEOkiICAAAwMDevfuzYwZM0hOTmbJkiWYmJjQoUMHKleujNxLi4wmwUYIIcRHUavVr/3Zzs6OkJAQ9u3bB0D9+vV58uQJxsbG2mNkTI3IaNIVJYQQ4oOlTunWaDR4eXlhYWGBubk57u7uzJw5kzJlynDmzBmGDBkiU7rFZyXBRgghxEdRFAVPT0/s7Oxo0qQJgwcPxs3NjU6dOnHx4kUKFCiAi4uLrssUXxnpihJCCPHe0nY/3b9/H0NDQwYOHIiDgwMrVqwgNDQUGxsbGjZsKKFG6IQEGyGEEO8lKSkJQ0NDNBoNly9fxsjIiNjYWMLCwgAIDg4mNjaW+Ph4HVcqvmZGui5ACCFE5ufj40OOHDmoWLEiBw8e5ObNmwwZMgQnJycGDBjAN998w5EjR+jZsyfZs2fXdbniKybBRgghxH8KCwsjODgYMzMz1Gq1dpPLgQMHcubMGQwNDalUqRJly5bVcaXiayfBRgghxL+aNWsWycnJBAcHExkZydOnT7GyssLPz4+EhAQePHhApUqV+OWXX16b1i2ErsisKCGEEG81ZcoUXrx4Qa9evYiLi2PFihX4+/tTpkwZChUqROPGjXnw4AFWVlaUKVNG1+UKAUiwEUII8RZHjhxh+/btTJ8+XftYdHQ0w4YNIyYmBicnJ6pWrUr16tV1WKUQb5JZUUIIId6QnJyMnZ0d8GqDy5SUFCwtLWnVqhWlS5fGycmJXLly6bhKId4kwUYIIcQb8uTJw40bN7h79y5GRkYYGLz6uoiJiSFLliy0aNGCkiVL6rhKId4kwUYIIcQbHB0dcXFx4cCBA9y6dQsDAwOuXLnC6tWr8fDw0HV5QvwrGWMjhBDirR4/fsz27dvZu3cvbm5uXLt2jZ49e1K1alVdlybEv5JgI4QQ4l8pikJISAjGxsakpKRox90IkVlJsBFCCCGE3pAxNkIIIYTQGxJshBBCCKE3JNgIIYQQQm9IsBFCCCGE3pBgI4QQQgi9IcFGCJFpJCYmUqtWrX/9+ZkzZ+jfv/9nrEgI8aWRYCOEEEIIvWGk6wKEEPrDz8+PQ4cOkZCQQHh4OO3bt+fAgQPcvn2bIUOG8PLlS/78809MTEwoXLgw48aNIykpiUGDBhEdHf3a4m+3bt1iwoQJAFhZWTFp0qTXzjV8+HCCg4NJSEigffv2NGnS5HM+VSFEJiXBRgiRruLi4vjjjz/YuXMnK1euZOPGjZw5c4aVK1cSFBTE5s2bMTc3Z9KkSWzYsIHExESKFStG//79uXz5MmfOnAFg9OjRTJr0f+3doaoqQRzH8e+sxyIrJotBXN1iMlksW8xatRjsNlEQBA0e8AFsPoG+hhZFsGjbF9itiyIucsMF222Hcw97fp84YYZ/Gb5lmE9c12W73bJer2k0GgBEUcTxeGSz2QCw3+//27wi8rMobETkS1WrVQCy2SyVSgVjDLlcjvv9juu62LYNQL1eZ7fb8Xq98DwPgFqtxsfH32vJ933m8zkAz+eTUqn0PsO2bSaTCdPplCiKaLVa3zihiPxkChsR+VLGmH+u+77P7XYjk8lwOBxwHAeA8/lMs9nker0SxzEAjuOwXC4pFAqcTifCMHzvFQQBl8uF1WrF4/HA8zza7fY7ikTk99ItICLfIpVKMRgM6PV6WJZFsVhkOBwCMBqN6Ha7lMtl0uk0ALPZjPF4TBzHGGNYLBYEQQBAPp8nDEM6nQ6WZdHv9xU1IgLoE0wRERFJED33FhERkcRQ2IiIiEhiKGxEREQkMRQ2IiIikhgKGxEREUkMhY2IiIgkhsJGREREEuMPJZkgNT6ZZ0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5356" y="495461"/>
            <a:ext cx="5896644" cy="5879293"/>
          </a:xfrm>
          <a:prstGeom prst="rect">
            <a:avLst/>
          </a:prstGeom>
        </p:spPr>
      </p:pic>
      <p:cxnSp>
        <p:nvCxnSpPr>
          <p:cNvPr id="11" name="Straight Connector 10"/>
          <p:cNvCxnSpPr/>
          <p:nvPr/>
        </p:nvCxnSpPr>
        <p:spPr>
          <a:xfrm flipH="1">
            <a:off x="6247519" y="0"/>
            <a:ext cx="2452" cy="643850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5" name="Title 1"/>
          <p:cNvSpPr txBox="1">
            <a:spLocks/>
          </p:cNvSpPr>
          <p:nvPr/>
        </p:nvSpPr>
        <p:spPr bwMode="auto">
          <a:xfrm>
            <a:off x="305490" y="121141"/>
            <a:ext cx="556426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342900" rtl="0" eaLnBrk="1" fontAlgn="base" hangingPunct="1">
              <a:spcBef>
                <a:spcPct val="0"/>
              </a:spcBef>
              <a:spcAft>
                <a:spcPct val="0"/>
              </a:spcAft>
              <a:defRPr sz="2400" kern="1200">
                <a:solidFill>
                  <a:schemeClr val="tx2"/>
                </a:solidFill>
                <a:latin typeface="Arial"/>
                <a:ea typeface="Arial"/>
                <a:cs typeface="Arial"/>
              </a:defRPr>
            </a:lvl1pPr>
            <a:lvl2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2pPr>
            <a:lvl3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3pPr>
            <a:lvl4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4pPr>
            <a:lvl5pPr algn="l" defTabSz="342900" rtl="0" eaLnBrk="1" fontAlgn="base" hangingPunct="1">
              <a:spcBef>
                <a:spcPct val="0"/>
              </a:spcBef>
              <a:spcAft>
                <a:spcPct val="0"/>
              </a:spcAft>
              <a:defRPr sz="2100">
                <a:solidFill>
                  <a:schemeClr val="tx1"/>
                </a:solidFill>
                <a:latin typeface="Arial" charset="0"/>
                <a:ea typeface="ヒラギノ角ゴ Pro W3" charset="0"/>
                <a:cs typeface="Arial" charset="0"/>
              </a:defRPr>
            </a:lvl5pPr>
            <a:lvl6pPr marL="342900" algn="l" defTabSz="342900" rtl="0" eaLnBrk="1" fontAlgn="base" hangingPunct="1">
              <a:spcBef>
                <a:spcPct val="0"/>
              </a:spcBef>
              <a:spcAft>
                <a:spcPct val="0"/>
              </a:spcAft>
              <a:defRPr sz="2100">
                <a:solidFill>
                  <a:schemeClr val="tx1"/>
                </a:solidFill>
                <a:latin typeface="Arial" charset="0"/>
                <a:ea typeface="ヒラギノ角ゴ Pro W3" charset="0"/>
              </a:defRPr>
            </a:lvl6pPr>
            <a:lvl7pPr marL="685800" algn="l" defTabSz="342900" rtl="0" eaLnBrk="1" fontAlgn="base" hangingPunct="1">
              <a:spcBef>
                <a:spcPct val="0"/>
              </a:spcBef>
              <a:spcAft>
                <a:spcPct val="0"/>
              </a:spcAft>
              <a:defRPr sz="2100">
                <a:solidFill>
                  <a:schemeClr val="tx1"/>
                </a:solidFill>
                <a:latin typeface="Arial" charset="0"/>
                <a:ea typeface="ヒラギノ角ゴ Pro W3" charset="0"/>
              </a:defRPr>
            </a:lvl7pPr>
            <a:lvl8pPr marL="1028700" algn="l" defTabSz="342900" rtl="0" eaLnBrk="1" fontAlgn="base" hangingPunct="1">
              <a:spcBef>
                <a:spcPct val="0"/>
              </a:spcBef>
              <a:spcAft>
                <a:spcPct val="0"/>
              </a:spcAft>
              <a:defRPr sz="2100">
                <a:solidFill>
                  <a:schemeClr val="tx1"/>
                </a:solidFill>
                <a:latin typeface="Arial" charset="0"/>
                <a:ea typeface="ヒラギノ角ゴ Pro W3" charset="0"/>
              </a:defRPr>
            </a:lvl8pPr>
            <a:lvl9pPr marL="1371600" algn="l" defTabSz="342900" rtl="0" eaLnBrk="1" fontAlgn="base" hangingPunct="1">
              <a:spcBef>
                <a:spcPct val="0"/>
              </a:spcBef>
              <a:spcAft>
                <a:spcPct val="0"/>
              </a:spcAft>
              <a:defRPr sz="2100">
                <a:solidFill>
                  <a:schemeClr val="tx1"/>
                </a:solidFill>
                <a:latin typeface="Arial" charset="0"/>
                <a:ea typeface="ヒラギノ角ゴ Pro W3" charset="0"/>
              </a:defRPr>
            </a:lvl9pPr>
          </a:lstStyle>
          <a:p>
            <a:pPr algn="ctr"/>
            <a:r>
              <a:rPr lang="en-US" sz="2000" b="1" dirty="0" smtClean="0">
                <a:solidFill>
                  <a:schemeClr val="accent1"/>
                </a:solidFill>
              </a:rPr>
              <a:t>RESULTS - CONTD</a:t>
            </a:r>
            <a:endParaRPr lang="en-US" sz="2000" b="1" dirty="0"/>
          </a:p>
        </p:txBody>
      </p:sp>
      <p:graphicFrame>
        <p:nvGraphicFramePr>
          <p:cNvPr id="17" name="Table 16"/>
          <p:cNvGraphicFramePr>
            <a:graphicFrameLocks noGrp="1"/>
          </p:cNvGraphicFramePr>
          <p:nvPr>
            <p:extLst>
              <p:ext uri="{D42A27DB-BD31-4B8C-83A1-F6EECF244321}">
                <p14:modId xmlns:p14="http://schemas.microsoft.com/office/powerpoint/2010/main" val="448021744"/>
              </p:ext>
            </p:extLst>
          </p:nvPr>
        </p:nvGraphicFramePr>
        <p:xfrm>
          <a:off x="327141" y="1223053"/>
          <a:ext cx="5731497" cy="1720638"/>
        </p:xfrm>
        <a:graphic>
          <a:graphicData uri="http://schemas.openxmlformats.org/drawingml/2006/table">
            <a:tbl>
              <a:tblPr firstRow="1" bandRow="1">
                <a:tableStyleId>{5C22544A-7EE6-4342-B048-85BDC9FD1C3A}</a:tableStyleId>
              </a:tblPr>
              <a:tblGrid>
                <a:gridCol w="1442520">
                  <a:extLst>
                    <a:ext uri="{9D8B030D-6E8A-4147-A177-3AD203B41FA5}">
                      <a16:colId xmlns:a16="http://schemas.microsoft.com/office/drawing/2014/main" val="3497516274"/>
                    </a:ext>
                  </a:extLst>
                </a:gridCol>
                <a:gridCol w="1255528">
                  <a:extLst>
                    <a:ext uri="{9D8B030D-6E8A-4147-A177-3AD203B41FA5}">
                      <a16:colId xmlns:a16="http://schemas.microsoft.com/office/drawing/2014/main" val="3868635081"/>
                    </a:ext>
                  </a:extLst>
                </a:gridCol>
                <a:gridCol w="1584992">
                  <a:extLst>
                    <a:ext uri="{9D8B030D-6E8A-4147-A177-3AD203B41FA5}">
                      <a16:colId xmlns:a16="http://schemas.microsoft.com/office/drawing/2014/main" val="2616723895"/>
                    </a:ext>
                  </a:extLst>
                </a:gridCol>
                <a:gridCol w="1448457">
                  <a:extLst>
                    <a:ext uri="{9D8B030D-6E8A-4147-A177-3AD203B41FA5}">
                      <a16:colId xmlns:a16="http://schemas.microsoft.com/office/drawing/2014/main" val="4107966843"/>
                    </a:ext>
                  </a:extLst>
                </a:gridCol>
              </a:tblGrid>
              <a:tr h="439494">
                <a:tc>
                  <a:txBody>
                    <a:bodyPr/>
                    <a:lstStyle/>
                    <a:p>
                      <a:endParaRPr lang="en-US" sz="1100" dirty="0">
                        <a:effectLst/>
                      </a:endParaRPr>
                    </a:p>
                  </a:txBody>
                  <a:tcPr anchor="ctr"/>
                </a:tc>
                <a:tc>
                  <a:txBody>
                    <a:bodyPr/>
                    <a:lstStyle/>
                    <a:p>
                      <a:pPr marL="0" algn="ctr" defTabSz="342900" rtl="0" eaLnBrk="1" fontAlgn="b" latinLnBrk="0" hangingPunct="1"/>
                      <a:r>
                        <a:rPr lang="en-GB" sz="1100" b="1" kern="1200" dirty="0">
                          <a:solidFill>
                            <a:schemeClr val="lt1"/>
                          </a:solidFill>
                          <a:effectLst/>
                          <a:latin typeface="+mn-lt"/>
                          <a:ea typeface="+mn-ea"/>
                          <a:cs typeface="+mn-cs"/>
                        </a:rPr>
                        <a:t>OIL (STB)</a:t>
                      </a:r>
                    </a:p>
                  </a:txBody>
                  <a:tcPr marL="6350" marR="6350" marT="6350" marB="0" anchor="ctr"/>
                </a:tc>
                <a:tc>
                  <a:txBody>
                    <a:bodyPr/>
                    <a:lstStyle/>
                    <a:p>
                      <a:pPr marL="0" algn="ctr" defTabSz="342900" rtl="0" eaLnBrk="1" fontAlgn="b" latinLnBrk="0" hangingPunct="1"/>
                      <a:r>
                        <a:rPr lang="en-GB" sz="1100" b="1" kern="1200" dirty="0">
                          <a:solidFill>
                            <a:schemeClr val="lt1"/>
                          </a:solidFill>
                          <a:effectLst/>
                          <a:latin typeface="+mn-lt"/>
                          <a:ea typeface="+mn-ea"/>
                          <a:cs typeface="+mn-cs"/>
                        </a:rPr>
                        <a:t>GAS (SCF)</a:t>
                      </a:r>
                    </a:p>
                  </a:txBody>
                  <a:tcPr marL="6350" marR="6350" marT="6350" marB="0" anchor="ctr"/>
                </a:tc>
                <a:tc>
                  <a:txBody>
                    <a:bodyPr/>
                    <a:lstStyle/>
                    <a:p>
                      <a:pPr marL="0" algn="ctr" defTabSz="342900" rtl="0" eaLnBrk="1" fontAlgn="b" latinLnBrk="0" hangingPunct="1"/>
                      <a:r>
                        <a:rPr lang="en-GB" sz="1100" b="1" kern="1200" dirty="0">
                          <a:solidFill>
                            <a:schemeClr val="lt1"/>
                          </a:solidFill>
                          <a:effectLst/>
                          <a:latin typeface="+mn-lt"/>
                          <a:ea typeface="+mn-ea"/>
                          <a:cs typeface="+mn-cs"/>
                        </a:rPr>
                        <a:t>WATER (STB)</a:t>
                      </a:r>
                    </a:p>
                  </a:txBody>
                  <a:tcPr marL="6350" marR="6350" marT="6350" marB="0" anchor="ctr"/>
                </a:tc>
                <a:extLst>
                  <a:ext uri="{0D108BD9-81ED-4DB2-BD59-A6C34878D82A}">
                    <a16:rowId xmlns:a16="http://schemas.microsoft.com/office/drawing/2014/main" val="1987836954"/>
                  </a:ext>
                </a:extLst>
              </a:tr>
              <a:tr h="427048">
                <a:tc>
                  <a:txBody>
                    <a:bodyPr/>
                    <a:lstStyle/>
                    <a:p>
                      <a:pPr algn="l" fontAlgn="b"/>
                      <a:r>
                        <a:rPr lang="en-GB" sz="1100" b="1" u="none" strike="noStrike" dirty="0">
                          <a:effectLst/>
                        </a:rPr>
                        <a:t>HISTORY PERIOD</a:t>
                      </a:r>
                      <a:endParaRPr lang="en-GB"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58,896,759.06</a:t>
                      </a:r>
                    </a:p>
                  </a:txBody>
                  <a:tcPr marL="6350" marR="6350" marT="6350" marB="0" anchor="ctr"/>
                </a:tc>
                <a:tc>
                  <a:txBody>
                    <a:bodyPr/>
                    <a:lstStyle/>
                    <a:p>
                      <a:pPr marL="0" algn="l" defTabSz="342900" rtl="0" eaLnBrk="1" fontAlgn="b" latinLnBrk="0" hangingPunct="1"/>
                      <a:r>
                        <a:rPr lang="en-GB" sz="1300" kern="1200">
                          <a:solidFill>
                            <a:schemeClr val="dk1"/>
                          </a:solidFill>
                          <a:effectLst/>
                          <a:latin typeface="+mn-lt"/>
                          <a:ea typeface="+mn-ea"/>
                          <a:cs typeface="+mn-cs"/>
                        </a:rPr>
                        <a:t>48,411,804,354.70</a:t>
                      </a:r>
                    </a:p>
                  </a:txBody>
                  <a:tcPr marL="6350" marR="6350" marT="635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79,757,652.20</a:t>
                      </a:r>
                    </a:p>
                  </a:txBody>
                  <a:tcPr marL="6350" marR="6350" marT="6350" marB="0" anchor="ctr"/>
                </a:tc>
                <a:extLst>
                  <a:ext uri="{0D108BD9-81ED-4DB2-BD59-A6C34878D82A}">
                    <a16:rowId xmlns:a16="http://schemas.microsoft.com/office/drawing/2014/main" val="655467398"/>
                  </a:ext>
                </a:extLst>
              </a:tr>
              <a:tr h="427048">
                <a:tc>
                  <a:txBody>
                    <a:bodyPr/>
                    <a:lstStyle/>
                    <a:p>
                      <a:pPr algn="l" fontAlgn="b"/>
                      <a:r>
                        <a:rPr lang="en-GB" sz="1100" b="1" u="none" strike="noStrike" dirty="0">
                          <a:effectLst/>
                        </a:rPr>
                        <a:t>FORECAST PERIOD</a:t>
                      </a:r>
                      <a:endParaRPr lang="en-GB"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28,236,170.49</a:t>
                      </a:r>
                    </a:p>
                  </a:txBody>
                  <a:tcPr marL="6350" marR="6350" marT="6350" marB="0" anchor="ctr"/>
                </a:tc>
                <a:tc>
                  <a:txBody>
                    <a:bodyPr/>
                    <a:lstStyle/>
                    <a:p>
                      <a:pPr marL="0" algn="l" defTabSz="342900" rtl="0" eaLnBrk="1" fontAlgn="b" latinLnBrk="0" hangingPunct="1"/>
                      <a:r>
                        <a:rPr lang="en-GB" sz="1300" kern="1200" dirty="0">
                          <a:solidFill>
                            <a:schemeClr val="dk1"/>
                          </a:solidFill>
                          <a:effectLst/>
                          <a:latin typeface="+mn-lt"/>
                          <a:ea typeface="+mn-ea"/>
                          <a:cs typeface="+mn-cs"/>
                        </a:rPr>
                        <a:t>24,468,848,461.62</a:t>
                      </a:r>
                    </a:p>
                  </a:txBody>
                  <a:tcPr marL="6350" marR="6350" marT="6350" marB="0" anchor="ctr"/>
                </a:tc>
                <a:tc>
                  <a:txBody>
                    <a:bodyPr/>
                    <a:lstStyle/>
                    <a:p>
                      <a:pPr marL="0" algn="l" defTabSz="342900" rtl="0" eaLnBrk="1" fontAlgn="b" latinLnBrk="0" hangingPunct="1"/>
                      <a:r>
                        <a:rPr lang="en-GB" sz="1300" kern="1200">
                          <a:solidFill>
                            <a:schemeClr val="dk1"/>
                          </a:solidFill>
                          <a:effectLst/>
                          <a:latin typeface="+mn-lt"/>
                          <a:ea typeface="+mn-ea"/>
                          <a:cs typeface="+mn-cs"/>
                        </a:rPr>
                        <a:t>20,244,097.03</a:t>
                      </a:r>
                    </a:p>
                  </a:txBody>
                  <a:tcPr marL="6350" marR="6350" marT="6350" marB="0" anchor="ctr"/>
                </a:tc>
                <a:extLst>
                  <a:ext uri="{0D108BD9-81ED-4DB2-BD59-A6C34878D82A}">
                    <a16:rowId xmlns:a16="http://schemas.microsoft.com/office/drawing/2014/main" val="2622814460"/>
                  </a:ext>
                </a:extLst>
              </a:tr>
              <a:tr h="427048">
                <a:tc>
                  <a:txBody>
                    <a:bodyPr/>
                    <a:lstStyle/>
                    <a:p>
                      <a:pPr algn="l" fontAlgn="b"/>
                      <a:r>
                        <a:rPr lang="en-GB" sz="1100" b="1" u="none" strike="noStrike" dirty="0">
                          <a:effectLst/>
                        </a:rPr>
                        <a:t>TOTAL</a:t>
                      </a:r>
                      <a:endParaRPr lang="en-GB"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marL="0" algn="l" defTabSz="342900" rtl="0" eaLnBrk="1" fontAlgn="b" latinLnBrk="0" hangingPunct="1"/>
                      <a:r>
                        <a:rPr lang="en-GB" sz="1300" b="1" kern="1200" dirty="0">
                          <a:solidFill>
                            <a:schemeClr val="dk1"/>
                          </a:solidFill>
                          <a:effectLst/>
                          <a:latin typeface="+mn-lt"/>
                          <a:ea typeface="+mn-ea"/>
                          <a:cs typeface="+mn-cs"/>
                        </a:rPr>
                        <a:t>87,132,929.55</a:t>
                      </a:r>
                    </a:p>
                  </a:txBody>
                  <a:tcPr marL="6350" marR="6350" marT="6350" marB="0" anchor="ctr"/>
                </a:tc>
                <a:tc>
                  <a:txBody>
                    <a:bodyPr/>
                    <a:lstStyle/>
                    <a:p>
                      <a:pPr marL="0" algn="l" defTabSz="342900" rtl="0" eaLnBrk="1" fontAlgn="b" latinLnBrk="0" hangingPunct="1"/>
                      <a:r>
                        <a:rPr lang="en-GB" sz="1300" b="1" kern="1200" dirty="0">
                          <a:solidFill>
                            <a:schemeClr val="dk1"/>
                          </a:solidFill>
                          <a:effectLst/>
                          <a:latin typeface="+mn-lt"/>
                          <a:ea typeface="+mn-ea"/>
                          <a:cs typeface="+mn-cs"/>
                        </a:rPr>
                        <a:t>72,880,652,816.32</a:t>
                      </a:r>
                    </a:p>
                  </a:txBody>
                  <a:tcPr marL="6350" marR="6350" marT="6350" marB="0" anchor="ctr"/>
                </a:tc>
                <a:tc>
                  <a:txBody>
                    <a:bodyPr/>
                    <a:lstStyle/>
                    <a:p>
                      <a:pPr marL="0" algn="l" defTabSz="342900" rtl="0" eaLnBrk="1" fontAlgn="b" latinLnBrk="0" hangingPunct="1"/>
                      <a:r>
                        <a:rPr lang="en-GB" sz="1300" b="1" kern="1200" dirty="0">
                          <a:solidFill>
                            <a:schemeClr val="dk1"/>
                          </a:solidFill>
                          <a:effectLst/>
                          <a:latin typeface="+mn-lt"/>
                          <a:ea typeface="+mn-ea"/>
                          <a:cs typeface="+mn-cs"/>
                        </a:rPr>
                        <a:t>100,001,749.23</a:t>
                      </a:r>
                    </a:p>
                  </a:txBody>
                  <a:tcPr marL="6350" marR="6350" marT="6350" marB="0" anchor="ctr"/>
                </a:tc>
                <a:extLst>
                  <a:ext uri="{0D108BD9-81ED-4DB2-BD59-A6C34878D82A}">
                    <a16:rowId xmlns:a16="http://schemas.microsoft.com/office/drawing/2014/main" val="3238466172"/>
                  </a:ext>
                </a:extLst>
              </a:tr>
            </a:tbl>
          </a:graphicData>
        </a:graphic>
      </p:graphicFrame>
      <p:sp>
        <p:nvSpPr>
          <p:cNvPr id="18" name="Rectangle 17"/>
          <p:cNvSpPr/>
          <p:nvPr/>
        </p:nvSpPr>
        <p:spPr>
          <a:xfrm>
            <a:off x="305490" y="725196"/>
            <a:ext cx="3542380" cy="369332"/>
          </a:xfrm>
          <a:prstGeom prst="rect">
            <a:avLst/>
          </a:prstGeom>
        </p:spPr>
        <p:txBody>
          <a:bodyPr wrap="none">
            <a:spAutoFit/>
          </a:bodyPr>
          <a:lstStyle/>
          <a:p>
            <a:pPr marL="285750" indent="-285750">
              <a:buFont typeface="Wingdings" panose="05000000000000000000" pitchFamily="2" charset="2"/>
              <a:buChar char="Ø"/>
            </a:pPr>
            <a:r>
              <a:rPr lang="en-GB" b="1" i="1" dirty="0"/>
              <a:t>Total Production Estimation</a:t>
            </a:r>
          </a:p>
        </p:txBody>
      </p:sp>
      <p:sp>
        <p:nvSpPr>
          <p:cNvPr id="19" name="Rectangle 18"/>
          <p:cNvSpPr/>
          <p:nvPr/>
        </p:nvSpPr>
        <p:spPr>
          <a:xfrm>
            <a:off x="239323" y="3250441"/>
            <a:ext cx="2944076" cy="369332"/>
          </a:xfrm>
          <a:prstGeom prst="rect">
            <a:avLst/>
          </a:prstGeom>
        </p:spPr>
        <p:txBody>
          <a:bodyPr wrap="none">
            <a:spAutoFit/>
          </a:bodyPr>
          <a:lstStyle/>
          <a:p>
            <a:pPr marL="285750" indent="-285750">
              <a:buFont typeface="Wingdings" panose="05000000000000000000" pitchFamily="2" charset="2"/>
              <a:buChar char="Ø"/>
            </a:pPr>
            <a:r>
              <a:rPr lang="en-GB" b="1" i="1" dirty="0" smtClean="0"/>
              <a:t>Web app Development</a:t>
            </a:r>
          </a:p>
        </p:txBody>
      </p:sp>
      <p:sp>
        <p:nvSpPr>
          <p:cNvPr id="21" name="Rectangle 20"/>
          <p:cNvSpPr/>
          <p:nvPr/>
        </p:nvSpPr>
        <p:spPr>
          <a:xfrm>
            <a:off x="6247519" y="5967715"/>
            <a:ext cx="2363147" cy="307777"/>
          </a:xfrm>
          <a:prstGeom prst="rect">
            <a:avLst/>
          </a:prstGeom>
        </p:spPr>
        <p:txBody>
          <a:bodyPr wrap="none">
            <a:spAutoFit/>
          </a:bodyPr>
          <a:lstStyle/>
          <a:p>
            <a:r>
              <a:rPr lang="en-GB" sz="1400" i="1" dirty="0" smtClean="0"/>
              <a:t>Fig 13: Developed web app</a:t>
            </a:r>
            <a:endParaRPr lang="en-GB" sz="1400" i="1" dirty="0"/>
          </a:p>
        </p:txBody>
      </p:sp>
      <p:grpSp>
        <p:nvGrpSpPr>
          <p:cNvPr id="24" name="Group 23"/>
          <p:cNvGrpSpPr/>
          <p:nvPr/>
        </p:nvGrpSpPr>
        <p:grpSpPr>
          <a:xfrm>
            <a:off x="305490" y="3650981"/>
            <a:ext cx="5779378" cy="2624511"/>
            <a:chOff x="-1964" y="-32074"/>
            <a:chExt cx="5614670" cy="960723"/>
          </a:xfrm>
        </p:grpSpPr>
        <p:sp>
          <p:nvSpPr>
            <p:cNvPr id="25" name="Rounded Rectangle 24"/>
            <p:cNvSpPr/>
            <p:nvPr/>
          </p:nvSpPr>
          <p:spPr>
            <a:xfrm>
              <a:off x="-1964" y="-19529"/>
              <a:ext cx="5614670" cy="94817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p:cNvSpPr txBox="1"/>
            <p:nvPr/>
          </p:nvSpPr>
          <p:spPr>
            <a:xfrm>
              <a:off x="152083" y="-32074"/>
              <a:ext cx="5256926" cy="952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anchor="ctr" anchorCtr="0">
              <a:noAutofit/>
            </a:bodyPr>
            <a:lstStyle/>
            <a:p>
              <a:pPr algn="just">
                <a:lnSpc>
                  <a:spcPct val="150000"/>
                </a:lnSpc>
              </a:pPr>
              <a:r>
                <a:rPr lang="en-GB" sz="1650" dirty="0"/>
                <a:t>For the Final Part of this project, The Machine Workflow was deployed in a local based-web app (fig </a:t>
              </a:r>
              <a:r>
                <a:rPr lang="en-GB" sz="1650" dirty="0" smtClean="0"/>
                <a:t>13). </a:t>
              </a:r>
              <a:r>
                <a:rPr lang="en-GB" sz="1650" dirty="0"/>
                <a:t>This web app would take the input data, and Perform the necessary data cleaning and feature engineering procedures and ultimately return the production forecasts and other valuable insights from the data.</a:t>
              </a:r>
            </a:p>
          </p:txBody>
        </p:sp>
      </p:grpSp>
    </p:spTree>
    <p:extLst>
      <p:ext uri="{BB962C8B-B14F-4D97-AF65-F5344CB8AC3E}">
        <p14:creationId xmlns:p14="http://schemas.microsoft.com/office/powerpoint/2010/main" val="4179658030"/>
      </p:ext>
    </p:extLst>
  </p:cSld>
  <p:clrMapOvr>
    <a:masterClrMapping/>
  </p:clrMapOvr>
  <p:timing>
    <p:tnLst>
      <p:par>
        <p:cTn id="1" dur="indefinite" restart="never" nodeType="tmRoot"/>
      </p:par>
    </p:tnLst>
  </p:timing>
</p:sld>
</file>

<file path=ppt/theme/theme1.xml><?xml version="1.0" encoding="utf-8"?>
<a:theme xmlns:a="http://schemas.openxmlformats.org/drawingml/2006/main" name="2_ExxonMobil_Template_Arial">
  <a:themeElements>
    <a:clrScheme name="ExxonMobil">
      <a:dk1>
        <a:srgbClr val="000000"/>
      </a:dk1>
      <a:lt1>
        <a:srgbClr val="FFFFFF"/>
      </a:lt1>
      <a:dk2>
        <a:srgbClr val="ED1C2E"/>
      </a:dk2>
      <a:lt2>
        <a:srgbClr val="5A5A5A"/>
      </a:lt2>
      <a:accent1>
        <a:srgbClr val="0C479D"/>
      </a:accent1>
      <a:accent2>
        <a:srgbClr val="00A3E0"/>
      </a:accent2>
      <a:accent3>
        <a:srgbClr val="13943C"/>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xxonMobil_Template_Arial [Read-Only]" id="{7E02527A-7EEC-4BC7-A042-244978A0E8EE}" vid="{C5FD6B16-108B-4CE0-A723-9EB133AF7537}"/>
    </a:ext>
  </a:extLst>
</a:theme>
</file>

<file path=ppt/theme/theme2.xml><?xml version="1.0" encoding="utf-8"?>
<a:theme xmlns:a="http://schemas.openxmlformats.org/drawingml/2006/main" name="ExxonMobil_We Are ExxonMobil">
  <a:themeElements>
    <a:clrScheme name="ExxonMobil2">
      <a:dk1>
        <a:srgbClr val="000000"/>
      </a:dk1>
      <a:lt1>
        <a:srgbClr val="FFFFFF"/>
      </a:lt1>
      <a:dk2>
        <a:srgbClr val="ED1C2E"/>
      </a:dk2>
      <a:lt2>
        <a:srgbClr val="5A5A5A"/>
      </a:lt2>
      <a:accent1>
        <a:srgbClr val="0C479D"/>
      </a:accent1>
      <a:accent2>
        <a:srgbClr val="00A3E0"/>
      </a:accent2>
      <a:accent3>
        <a:srgbClr val="00ACA8"/>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12378</TotalTime>
  <Words>1141</Words>
  <Application>Microsoft Office PowerPoint</Application>
  <PresentationFormat>Widescreen</PresentationFormat>
  <Paragraphs>290</Paragraphs>
  <Slides>10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Calibri</vt:lpstr>
      <vt:lpstr>EMprint Semibold</vt:lpstr>
      <vt:lpstr>Freehand521 BT</vt:lpstr>
      <vt:lpstr>EMprint</vt:lpstr>
      <vt:lpstr>Roboto</vt:lpstr>
      <vt:lpstr>Helvetica Neue</vt:lpstr>
      <vt:lpstr>Cambria Math</vt:lpstr>
      <vt:lpstr>Arial</vt:lpstr>
      <vt:lpstr>ヒラギノ角ゴ Pro W3</vt:lpstr>
      <vt:lpstr>Wingdings</vt:lpstr>
      <vt:lpstr>EMprint Light</vt:lpstr>
      <vt:lpstr>2_ExxonMobil_Template_Arial</vt:lpstr>
      <vt:lpstr>ExxonMobil_We Are ExxonMobil</vt:lpstr>
      <vt:lpstr>PowerPoint Presentation</vt:lpstr>
      <vt:lpstr>OUTLINE</vt:lpstr>
      <vt:lpstr>INTRODUCTION </vt:lpstr>
      <vt:lpstr>DATA PREPARATION</vt:lpstr>
      <vt:lpstr>EXPLORATORY DATA ANALYSIS - CONTD</vt:lpstr>
      <vt:lpstr>FEATURE ENGINEERING</vt:lpstr>
      <vt:lpstr>MACHINE LEARNING WORKFLOW</vt:lpstr>
      <vt:lpstr>RESULTS</vt:lpstr>
      <vt:lpstr>WEB APP DEVELOPMENT</vt:lpstr>
      <vt:lpstr>CONCLUSION AND FUTURE WORK</vt:lpstr>
    </vt:vector>
  </TitlesOfParts>
  <Company>ExxonMobil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Shedrach Igemhokhai</dc:creator>
  <cp:lastModifiedBy>SHEDDY</cp:lastModifiedBy>
  <cp:revision>213</cp:revision>
  <dcterms:created xsi:type="dcterms:W3CDTF">2022-02-10T12:43:13Z</dcterms:created>
  <dcterms:modified xsi:type="dcterms:W3CDTF">2024-07-14T08:37:45Z</dcterms:modified>
</cp:coreProperties>
</file>